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4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85AF-1292-432F-9EE9-EB3C9504736E}" type="datetimeFigureOut">
              <a:rPr lang="uk-UA" smtClean="0"/>
              <a:pPr/>
              <a:t>12.11.2020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9EF0D-9446-4FD8-AC00-D7A0BE0176E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388" y="121024"/>
            <a:ext cx="1173928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Вирішення конфліктів: практичні поради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Дитинство – це тренувальний майданчик, де діти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вчаться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контактувати з навколишнім світом. Це щоденний соціальний досвід, за допомогою якого вони розвивають і зміцнюють свої навички соціального спілкування. Допомогти їм правильно керувати собою в конфліктних ситуаціях, повідомляти про свої потреби й бажання та ефективно вирішувати суперечки – складне завдання, що потребує від батьків чіткого розуміння та практичних стратегій. Ця стаття покликана допомогти батькам зрозуміти й навчитися скеровувати повсякденні конфлікти, які виникають в їхніх дітей із друзями, родичами, а також у школі.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цьому дана стаття не розглядає конфлікти, які виникають на ґрунті знущань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 фізичної чи вербальної агресії чи агресії братів і сестер. Але деякі стратегії, які будуть наведені далі, можуть стати у пригоді при вирішенні більш серйозних суперечок.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 таке конфлікт?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Конфлікт можна описати як незгоду з чиєюсь думкою або суперечку між двома й більше людьми, в яких є розбіжності в поглядах на поведінку чи думку кого-небудь. При цьому конфлікт може бути значно складнішим, ніж просто суперечка. Складність конфлікту залежить від сприйняття дійсності людьми, які залучені до нього, – їхніх потреб, бажань, ідей або цінностей.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Складність залежить від того, наскільки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реагують люди – вони відчувають гнів, пригнічення чи біль. Конфлікт можна вирішити або посилити в залежності від того, як поводяться сторони, що конфліктують: чи співчутливо вислуховують опонента, розмовляють спокійно, чи підвищують голос, проявляють фізичну агресію або ображають.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9083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181" y="107576"/>
            <a:ext cx="1126635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ініціюється відмінностями, які неминуче присутні в людей, і залежить від їхньої реакції та взаємодії.</a:t>
            </a:r>
          </a:p>
          <a:p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 слід очікувати?</a:t>
            </a:r>
          </a:p>
          <a:p>
            <a:endParaRPr lang="uk-UA" dirty="0" smtClean="0"/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усього свого дитячого життя діти беруть участь у великій кількості соціальних взаємодій. Вони керують безліччю стосунків з різними людьми: учителями, друзями, однокласниками, братами й сестрами, батьками та іншими родичами. Тому часто у своєму повсякденному житті діти неминуче перебувають у певній формі конфлікту.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Суперечка може виникнути тоді, коли думка дитини, її потреби чи бажання відрізняються від думки, потреб або бажання друзів, родичів чи батьків. Дитина реагує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може розгніватися, засмутитися, злякатись або образитися. Ці емоції й страхи можуть призвести до таких проявів поведінки, як крик, образа чи фізична агресія, при цьому звичайна дискусія може перетворитись на серйозну суперечку.</a:t>
            </a:r>
          </a:p>
          <a:p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 знати, що діти з поганими навичками вирішення конфліктів, швидше за все, відчувають такі переживання: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підвищену агресивність;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соціальну ізоляцію;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депресію;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самотність;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тривогу.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тих, хто може вирішити конфлікт мирним шляхом, більше шансів на те, що їхні однолітки приймуть їх, у той час як дітей, які роблять неправильний вибір своєї поведінкової реакції в конфліктній ситуації, швидше за все, однолітки відкинуть.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21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9994" y="268941"/>
            <a:ext cx="107477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можете зробити?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найкращий спосіб домогтися самостійності дитини: навчити її міркувати та знаходити компроміси. Тут важливо батьківське втручання в поєднанні із залученням дитини до процесу врегулювання конфлікту. Оскільки діти сперечаються з найрізноманітніших причин, перед батьками стоїть складне завдання: визначити, коли необхідно продовжити суперечку, а коли треба втрутитися й зупинити її, коли виступити посередником, а коли дозволити дітям розібратись у тому, що відбувається, самостійно. Батькам варто подивитись на ситуацію з точки зору того, що коли діти сперечаються й вирішують свої суперечки, вони ростуть і набувають важливих соціальних навичок.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батькам слід втрутитися, щоб забезпечити безпеку дитини й попередити погіршення ситуації. Проте втручання в суперечку не завжди означає повний і тотальний контроль над ситуацією та встановлення своїх правил. Батьківське втручання може мати вид посередництва, коли батьки відіграють активну роль і надають допомогу дітям в управлінні своїми емоціями, обговоренні своїх потреб і генеруванні власних рішень.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0672" y="4397189"/>
            <a:ext cx="3550022" cy="228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700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259" y="255495"/>
            <a:ext cx="117123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Моделюйте позитивне вирішення конфлікту.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Те, як дорослі вирішують власні конфлікти, має великий вплив на дітей. Батьки, які під час суперечки підвищують голос один на одного, погрожують, ображають, жорстокі або агресивні,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неусвідомлено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дають дитині зрозуміти, що така поведінка є прийнятним способом урегулювання ситуації. Моделювання позитивного вирішення конфліктів, а саме співчуття та співпереживання, творчого вирішення проблем і контролю емоцій, дає дітям позитивний приклад.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Створюйте безпечне середовище для підтримки дитини.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діти потрапляють у біду, батькам доводиться нелегко, тому важливо контролювати власні емоції. Зберігайте спокій і вислухайте дитину з розумінням, співчуттям і підтримкою, сповненою любові. Допоможіть дітям відчувати себе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безпечно, дозвольте їм висловлюватися відкрито й чесно, не побоюючись негативної або емоційної реакції.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Ідеї про надання допомоги дитині в конфлікті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 від ситуації, навчання дітей уміння вирішувати конфлікти допомагає їм рости й розвивати позитивні соціальні та емоційні навички. Використання особистого досвіду – це лише один зі способів ведення переговорів і вирішення конфліктів.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спілкування.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Неупереджена розмова з дитиною, активне вислуховування допомагають їй заспокоїтися, розібратись у своїх почуттях, з'ясувати, у чому проблема, і знайти її рішення.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Опрацьовуйте емоції й почуття дітей.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Обговорюйте та аналізуйте з дітьми їхні емоції й почуття – вони гніваються, сумують, розчаровані, схвильовані, переживають почуття ніяковості чи страху?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Навчіть їх заспокоюватись і звільнятись від стримуваних емоцій.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може бути що завгодно – від глибокого дихання та релаксації до фізичної діяльності, писання чи малювання.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З’ясуйте, чого вони хочуть.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Розмова з дитиною допомагає їй заспокоїтись і почати розуміти свої власні мотиви – що вона дійсно хоче або чого потребує, чого хоче інша дитина і що вона, у свою чергу, відчуває.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3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181" y="188260"/>
            <a:ext cx="1111347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Практичні поради батькам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Вивчайте практичні прийоми спілкування. Існують деякі практичні техніки, які ви можете запропонувати своїм дітям, щоби більш ефективно спілкуватись у запалі сварки або після того, як вони заспокоїлись. Разом з дітьми ви навіть можете обіграти деякі моделі поведінки.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Бути добрим - важко конфліктувати з доброю людиною.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Уникати образливих фраз – це може тільки погіршити ситуацію.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Розмовляти з опонентом про проблему відверто й чесно – так точка зору кожного буде почута.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Уважно прислухатись до інших і повторювати те, що вони сказали, – це дає можливість почути співрозмовника й виправити непорозуміння.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Використовувати займенник «я», де це можливо, – у ході обговорення за допомогою «я» забирається підтекст провини. Наприклад: «Я відчуваю себе засмученим, коли ти не граєш зі мною» замість: «Ти мене уникаєш і ніколи не граєш зі мною».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Шукайте незалежне рішення проблеми. Будемо сподіватися, що на цій стадії діти вже визначили, у чому проблема, і взялись її вирішувати. Після кількох тренувань з батьками вони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навчаться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робити це самостійно.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Під час пошуку рішення використовуй «мозковий штурм» – напиши розгорнутий список ідей, як вирішити конфлікт, у тій послідовності, в якій вони спадають на думку.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Будь готовим до компромісу, щоб дійти до взаємовигідного рішення. Погоджуйся з вирішенням проблеми й дотримуйся його.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	Думай про можливі наслідки своїх рішень</a:t>
            </a:r>
          </a:p>
          <a:p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1465" y="5331088"/>
            <a:ext cx="2018580" cy="14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4264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636</Words>
  <Application>Microsoft Office PowerPoint</Application>
  <PresentationFormat>Произвольный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User-6</dc:creator>
  <cp:lastModifiedBy>Leonidovna</cp:lastModifiedBy>
  <cp:revision>7</cp:revision>
  <dcterms:created xsi:type="dcterms:W3CDTF">2020-11-11T06:38:39Z</dcterms:created>
  <dcterms:modified xsi:type="dcterms:W3CDTF">2020-11-12T06:56:53Z</dcterms:modified>
</cp:coreProperties>
</file>