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3" r:id="rId2"/>
    <p:sldId id="257" r:id="rId3"/>
    <p:sldId id="258" r:id="rId4"/>
    <p:sldId id="286" r:id="rId5"/>
    <p:sldId id="259" r:id="rId6"/>
    <p:sldId id="28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0" r:id="rId18"/>
    <p:sldId id="271" r:id="rId19"/>
    <p:sldId id="272" r:id="rId20"/>
    <p:sldId id="275" r:id="rId21"/>
    <p:sldId id="276" r:id="rId22"/>
    <p:sldId id="287" r:id="rId23"/>
    <p:sldId id="279" r:id="rId24"/>
    <p:sldId id="280" r:id="rId25"/>
    <p:sldId id="281" r:id="rId26"/>
    <p:sldId id="282" r:id="rId27"/>
    <p:sldId id="283" r:id="rId28"/>
    <p:sldId id="289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A0798-8BBC-45FD-BCD4-F6EA6F0D70F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276F0-2B25-4E11-A318-9A9133D867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58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2653-82F2-4624-B6D6-A0CDE5EA6B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98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05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74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9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9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17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0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3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8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75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D8FF-F4AE-49D4-8CE2-D1174F3788E8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6E84-CF52-4178-83CB-7F945E649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2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32147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адим\Desktop\))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937251"/>
              </p:ext>
            </p:extLst>
          </p:nvPr>
        </p:nvGraphicFramePr>
        <p:xfrm>
          <a:off x="3923928" y="5310675"/>
          <a:ext cx="2859405" cy="1073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405"/>
              </a:tblGrid>
              <a:tr h="1073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spc="50" dirty="0">
                          <a:ln>
                            <a:noFill/>
                          </a:ln>
                          <a:effectLst>
                            <a:outerShdw blurRad="76200" dist="50800" dir="5400000" algn="tl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СЗШ № 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4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Джерела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конфліктів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/>
              <a:t> Брак </a:t>
            </a:r>
            <a:r>
              <a:rPr lang="ru-RU" sz="2400" b="1" dirty="0" err="1"/>
              <a:t>інформації</a:t>
            </a:r>
            <a:r>
              <a:rPr lang="ru-RU" sz="2400" b="1" dirty="0"/>
              <a:t>,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неточність</a:t>
            </a:r>
            <a:r>
              <a:rPr lang="ru-RU" sz="2400" b="1" dirty="0"/>
              <a:t> і /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різниця</a:t>
            </a:r>
            <a:r>
              <a:rPr lang="ru-RU" sz="2400" b="1" dirty="0"/>
              <a:t> в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розумінні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Неповага</a:t>
            </a:r>
            <a:r>
              <a:rPr lang="ru-RU" sz="2400" b="1" dirty="0"/>
              <a:t>, </a:t>
            </a:r>
            <a:r>
              <a:rPr lang="ru-RU" sz="2400" b="1" dirty="0" err="1"/>
              <a:t>стереотипи</a:t>
            </a:r>
            <a:r>
              <a:rPr lang="ru-RU" sz="2400" b="1" dirty="0"/>
              <a:t>, </a:t>
            </a:r>
            <a:r>
              <a:rPr lang="ru-RU" sz="2400" b="1" dirty="0" err="1"/>
              <a:t>недовіра</a:t>
            </a:r>
            <a:r>
              <a:rPr lang="ru-RU" sz="2400" b="1" dirty="0"/>
              <a:t>, </a:t>
            </a:r>
            <a:r>
              <a:rPr lang="ru-RU" sz="2400" b="1" dirty="0" err="1"/>
              <a:t>відстоювання</a:t>
            </a:r>
            <a:r>
              <a:rPr lang="ru-RU" sz="2400" b="1" dirty="0"/>
              <a:t> </a:t>
            </a:r>
            <a:r>
              <a:rPr lang="ru-RU" sz="2400" b="1" dirty="0" err="1"/>
              <a:t>свого</a:t>
            </a:r>
            <a:r>
              <a:rPr lang="ru-RU" sz="2400" b="1" dirty="0"/>
              <a:t> </a:t>
            </a:r>
            <a:r>
              <a:rPr lang="ru-RU" sz="2400" b="1" dirty="0" err="1"/>
              <a:t>погляду</a:t>
            </a:r>
            <a:r>
              <a:rPr lang="ru-RU" sz="2400" b="1" dirty="0"/>
              <a:t> як </a:t>
            </a:r>
            <a:r>
              <a:rPr lang="ru-RU" sz="2400" b="1" dirty="0" err="1"/>
              <a:t>єдиного</a:t>
            </a:r>
            <a:r>
              <a:rPr lang="ru-RU" sz="2400" b="1" dirty="0"/>
              <a:t> правильного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Відмінності</a:t>
            </a:r>
            <a:r>
              <a:rPr lang="ru-RU" sz="2400" b="1" dirty="0"/>
              <a:t> в </a:t>
            </a:r>
            <a:r>
              <a:rPr lang="ru-RU" sz="2400" b="1" dirty="0" err="1"/>
              <a:t>цілях</a:t>
            </a:r>
            <a:r>
              <a:rPr lang="ru-RU" sz="2400" b="1" dirty="0"/>
              <a:t>, потребах і </a:t>
            </a:r>
            <a:r>
              <a:rPr lang="ru-RU" sz="2400" b="1" dirty="0" err="1"/>
              <a:t>інтересах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Боротьба</a:t>
            </a:r>
            <a:r>
              <a:rPr lang="ru-RU" sz="2400" b="1" dirty="0"/>
              <a:t> за </a:t>
            </a:r>
            <a:r>
              <a:rPr lang="ru-RU" sz="2400" b="1" dirty="0" err="1"/>
              <a:t>владу</a:t>
            </a:r>
            <a:r>
              <a:rPr lang="ru-RU" sz="2400" b="1" dirty="0"/>
              <a:t> і </a:t>
            </a:r>
            <a:r>
              <a:rPr lang="ru-RU" sz="2400" b="1" dirty="0" err="1"/>
              <a:t>ресурси</a:t>
            </a:r>
            <a:r>
              <a:rPr lang="ru-RU" sz="2400" b="1" dirty="0"/>
              <a:t>, </a:t>
            </a:r>
            <a:r>
              <a:rPr lang="ru-RU" sz="2400" b="1" dirty="0" err="1"/>
              <a:t>обмеження</a:t>
            </a:r>
            <a:r>
              <a:rPr lang="ru-RU" sz="2400" b="1" dirty="0"/>
              <a:t> в </a:t>
            </a:r>
            <a:r>
              <a:rPr lang="ru-RU" sz="2400" b="1" dirty="0" err="1"/>
              <a:t>часі</a:t>
            </a:r>
            <a:r>
              <a:rPr lang="ru-RU" sz="2400" b="1" dirty="0"/>
              <a:t>, </a:t>
            </a:r>
            <a:r>
              <a:rPr lang="ru-RU" sz="2400" b="1" dirty="0" err="1"/>
              <a:t>неефективні</a:t>
            </a:r>
            <a:r>
              <a:rPr lang="ru-RU" sz="2400" b="1" dirty="0"/>
              <a:t> </a:t>
            </a:r>
            <a:r>
              <a:rPr lang="ru-RU" sz="2400" b="1" dirty="0" err="1"/>
              <a:t>методи</a:t>
            </a:r>
            <a:r>
              <a:rPr lang="ru-RU" sz="2400" b="1" dirty="0"/>
              <a:t> </a:t>
            </a:r>
            <a:r>
              <a:rPr lang="ru-RU" sz="2400" b="1" dirty="0" err="1"/>
              <a:t>прийняття</a:t>
            </a:r>
            <a:r>
              <a:rPr lang="ru-RU" sz="2400" b="1" dirty="0"/>
              <a:t> </a:t>
            </a:r>
            <a:r>
              <a:rPr lang="ru-RU" sz="2400" b="1" dirty="0" err="1"/>
              <a:t>рішень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Відчуття</a:t>
            </a:r>
            <a:r>
              <a:rPr lang="ru-RU" sz="2400" b="1" dirty="0"/>
              <a:t> </a:t>
            </a:r>
            <a:r>
              <a:rPr lang="ru-RU" sz="2400" b="1" dirty="0" err="1"/>
              <a:t>небезпеки</a:t>
            </a:r>
            <a:r>
              <a:rPr lang="ru-RU" sz="2400" b="1" dirty="0"/>
              <a:t>, </a:t>
            </a:r>
            <a:r>
              <a:rPr lang="ru-RU" sz="2400" b="1" dirty="0" err="1"/>
              <a:t>загроза</a:t>
            </a:r>
            <a:r>
              <a:rPr lang="ru-RU" sz="2400" b="1" dirty="0"/>
              <a:t> </a:t>
            </a:r>
            <a:r>
              <a:rPr lang="ru-RU" sz="2400" b="1" dirty="0" err="1"/>
              <a:t>ідентичності</a:t>
            </a:r>
            <a:r>
              <a:rPr lang="ru-RU" sz="2400" b="1" dirty="0"/>
              <a:t>,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критерії</a:t>
            </a:r>
            <a:r>
              <a:rPr lang="ru-RU" sz="2400" b="1" dirty="0"/>
              <a:t> </a:t>
            </a:r>
            <a:r>
              <a:rPr lang="ru-RU" sz="2400" b="1" dirty="0" err="1"/>
              <a:t>оцінювання</a:t>
            </a:r>
            <a:r>
              <a:rPr lang="ru-RU" sz="2400" b="1" dirty="0"/>
              <a:t> </a:t>
            </a:r>
            <a:r>
              <a:rPr lang="ru-RU" sz="2400" b="1" dirty="0" err="1"/>
              <a:t>ідей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Індивідуальні</a:t>
            </a:r>
            <a:r>
              <a:rPr lang="ru-RU" sz="2400" b="1" dirty="0"/>
              <a:t> </a:t>
            </a:r>
            <a:r>
              <a:rPr lang="ru-RU" sz="2400" b="1" dirty="0" err="1"/>
              <a:t>відмінності</a:t>
            </a:r>
            <a:r>
              <a:rPr lang="ru-RU" sz="2400" b="1" dirty="0"/>
              <a:t>, </a:t>
            </a:r>
            <a:r>
              <a:rPr lang="ru-RU" sz="2400" b="1" dirty="0" err="1"/>
              <a:t>особиста</a:t>
            </a:r>
            <a:r>
              <a:rPr lang="ru-RU" sz="2400" b="1" dirty="0"/>
              <a:t> неприязнь </a:t>
            </a:r>
            <a:endParaRPr lang="ru-RU" sz="2400" b="1" dirty="0" smtClean="0"/>
          </a:p>
          <a:p>
            <a:endParaRPr lang="uk-UA" sz="2400" b="1" dirty="0"/>
          </a:p>
          <a:p>
            <a:endParaRPr lang="uk-UA" sz="2400" b="1" dirty="0" smtClean="0"/>
          </a:p>
          <a:p>
            <a:r>
              <a:rPr lang="uk-UA" sz="2400" b="1" dirty="0" smtClean="0"/>
              <a:t>З якими джерелами конфліктів стикались Ви? </a:t>
            </a:r>
          </a:p>
          <a:p>
            <a:r>
              <a:rPr lang="uk-UA" sz="2400" b="1" dirty="0" smtClean="0"/>
              <a:t>____________________________________________________________________________________________________________________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708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345" y="2120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Бар’єри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комунікації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які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призводять</a:t>
            </a:r>
            <a:r>
              <a:rPr lang="ru-RU" sz="2800" b="1" dirty="0">
                <a:solidFill>
                  <a:srgbClr val="FF0000"/>
                </a:solidFill>
              </a:rPr>
              <a:t> до </a:t>
            </a:r>
            <a:r>
              <a:rPr lang="ru-RU" sz="2800" b="1" dirty="0" err="1">
                <a:solidFill>
                  <a:srgbClr val="FF0000"/>
                </a:solidFill>
              </a:rPr>
              <a:t>конфліктів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err="1"/>
              <a:t>Оціночні</a:t>
            </a:r>
            <a:r>
              <a:rPr lang="ru-RU" sz="2400" b="1" dirty="0"/>
              <a:t> </a:t>
            </a:r>
            <a:r>
              <a:rPr lang="ru-RU" sz="2400" b="1" dirty="0" err="1"/>
              <a:t>судження</a:t>
            </a:r>
            <a:r>
              <a:rPr lang="ru-RU" sz="2400" b="1" dirty="0"/>
              <a:t>: </a:t>
            </a:r>
            <a:r>
              <a:rPr lang="ru-RU" sz="2400" b="1" dirty="0" err="1"/>
              <a:t>оцінка-ярлик</a:t>
            </a:r>
            <a:r>
              <a:rPr lang="ru-RU" sz="2400" b="1" dirty="0"/>
              <a:t>, </a:t>
            </a:r>
            <a:r>
              <a:rPr lang="ru-RU" sz="2400" b="1" dirty="0" err="1" smtClean="0"/>
              <a:t>оцінка-порівняння</a:t>
            </a:r>
            <a:r>
              <a:rPr lang="ru-RU" sz="2400" b="1" dirty="0" smtClean="0"/>
              <a:t>; </a:t>
            </a:r>
            <a:endParaRPr lang="ru-RU" sz="2400" b="1" dirty="0"/>
          </a:p>
          <a:p>
            <a:r>
              <a:rPr lang="ru-RU" sz="2400" b="1" dirty="0" err="1" smtClean="0"/>
              <a:t>Вимога</a:t>
            </a:r>
            <a:r>
              <a:rPr lang="ru-RU" sz="2400" b="1" dirty="0" smtClean="0"/>
              <a:t>, наказ, команда; </a:t>
            </a:r>
            <a:endParaRPr lang="ru-RU" sz="2400" b="1" dirty="0"/>
          </a:p>
          <a:p>
            <a:r>
              <a:rPr lang="ru-RU" sz="2400" b="1" dirty="0" err="1"/>
              <a:t>Вказівка</a:t>
            </a:r>
            <a:r>
              <a:rPr lang="ru-RU" sz="2400" b="1" dirty="0"/>
              <a:t> на те, </a:t>
            </a:r>
            <a:r>
              <a:rPr lang="ru-RU" sz="2400" b="1" dirty="0" err="1"/>
              <a:t>що</a:t>
            </a:r>
            <a:r>
              <a:rPr lang="ru-RU" sz="2400" b="1" dirty="0"/>
              <a:t> «</a:t>
            </a:r>
            <a:r>
              <a:rPr lang="ru-RU" sz="2400" b="1" dirty="0" err="1"/>
              <a:t>ти</a:t>
            </a:r>
            <a:r>
              <a:rPr lang="ru-RU" sz="2400" b="1" dirty="0"/>
              <a:t> повинен» (</a:t>
            </a:r>
            <a:r>
              <a:rPr lang="ru-RU" sz="2400" b="1" dirty="0" err="1"/>
              <a:t>якщо</a:t>
            </a:r>
            <a:r>
              <a:rPr lang="ru-RU" sz="2400" b="1" dirty="0"/>
              <a:t> не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попередньої</a:t>
            </a:r>
            <a:r>
              <a:rPr lang="ru-RU" sz="2400" b="1" dirty="0"/>
              <a:t> </a:t>
            </a:r>
            <a:r>
              <a:rPr lang="ru-RU" sz="2400" b="1" dirty="0" err="1"/>
              <a:t>домовленості</a:t>
            </a:r>
            <a:r>
              <a:rPr lang="ru-RU" sz="2400" b="1" dirty="0" smtClean="0"/>
              <a:t>); </a:t>
            </a:r>
            <a:endParaRPr lang="ru-RU" sz="2400" b="1" dirty="0"/>
          </a:p>
          <a:p>
            <a:r>
              <a:rPr lang="ru-RU" sz="2400" b="1" dirty="0"/>
              <a:t>«</a:t>
            </a:r>
            <a:r>
              <a:rPr lang="ru-RU" sz="2400" b="1" dirty="0" err="1"/>
              <a:t>Діагноз</a:t>
            </a:r>
            <a:r>
              <a:rPr lang="ru-RU" sz="2400" b="1" dirty="0" smtClean="0"/>
              <a:t>», </a:t>
            </a:r>
            <a:r>
              <a:rPr lang="ru-RU" sz="2400" b="1" dirty="0" err="1" smtClean="0"/>
              <a:t>докір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звинувачення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погроза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щантаж</a:t>
            </a:r>
            <a:r>
              <a:rPr lang="ru-RU" sz="2400" b="1" dirty="0" smtClean="0"/>
              <a:t>; </a:t>
            </a:r>
            <a:endParaRPr lang="ru-RU" sz="2400" b="1" dirty="0"/>
          </a:p>
          <a:p>
            <a:r>
              <a:rPr lang="ru-RU" sz="2400" b="1" dirty="0" err="1"/>
              <a:t>Моралі</a:t>
            </a:r>
            <a:r>
              <a:rPr lang="ru-RU" sz="2400" b="1" dirty="0"/>
              <a:t>, </a:t>
            </a:r>
            <a:r>
              <a:rPr lang="ru-RU" sz="2400" b="1" dirty="0" err="1" smtClean="0"/>
              <a:t>нотації</a:t>
            </a:r>
            <a:r>
              <a:rPr lang="ru-RU" sz="2400" b="1" dirty="0" smtClean="0"/>
              <a:t>; </a:t>
            </a:r>
            <a:endParaRPr lang="ru-RU" sz="2400" b="1" dirty="0"/>
          </a:p>
          <a:p>
            <a:r>
              <a:rPr lang="ru-RU" sz="2400" b="1" dirty="0" err="1"/>
              <a:t>Готові</a:t>
            </a:r>
            <a:r>
              <a:rPr lang="ru-RU" sz="2400" b="1" dirty="0"/>
              <a:t> </a:t>
            </a:r>
            <a:r>
              <a:rPr lang="ru-RU" sz="2400" b="1" dirty="0" err="1"/>
              <a:t>рішення</a:t>
            </a:r>
            <a:r>
              <a:rPr lang="ru-RU" sz="2400" b="1" dirty="0"/>
              <a:t>, </a:t>
            </a:r>
            <a:r>
              <a:rPr lang="ru-RU" sz="2400" b="1" dirty="0" err="1"/>
              <a:t>підказки</a:t>
            </a:r>
            <a:r>
              <a:rPr lang="ru-RU" sz="2400" b="1" dirty="0"/>
              <a:t>, </a:t>
            </a:r>
            <a:r>
              <a:rPr lang="ru-RU" sz="2400" b="1" dirty="0" err="1"/>
              <a:t>непрохані</a:t>
            </a:r>
            <a:r>
              <a:rPr lang="ru-RU" sz="2400" b="1" dirty="0"/>
              <a:t> </a:t>
            </a:r>
            <a:r>
              <a:rPr lang="ru-RU" sz="2400" b="1" dirty="0" err="1" smtClean="0"/>
              <a:t>поради</a:t>
            </a:r>
            <a:r>
              <a:rPr lang="ru-RU" sz="2400" b="1" dirty="0" smtClean="0"/>
              <a:t>; </a:t>
            </a:r>
            <a:endParaRPr lang="ru-RU" sz="2400" b="1" dirty="0"/>
          </a:p>
          <a:p>
            <a:r>
              <a:rPr lang="ru-RU" sz="2400" b="1" dirty="0" err="1"/>
              <a:t>Обзивання</a:t>
            </a:r>
            <a:r>
              <a:rPr lang="ru-RU" sz="2400" b="1" dirty="0"/>
              <a:t>, </a:t>
            </a:r>
            <a:r>
              <a:rPr lang="ru-RU" sz="2400" b="1" dirty="0" err="1"/>
              <a:t>висміювання</a:t>
            </a:r>
            <a:r>
              <a:rPr lang="ru-RU" sz="2400" b="1" dirty="0"/>
              <a:t>, </a:t>
            </a:r>
            <a:r>
              <a:rPr lang="ru-RU" sz="2400" b="1" dirty="0" smtClean="0"/>
              <a:t>сарказм; </a:t>
            </a:r>
            <a:endParaRPr lang="ru-RU" sz="2400" b="1" dirty="0"/>
          </a:p>
          <a:p>
            <a:r>
              <a:rPr lang="ru-RU" sz="2400" b="1" dirty="0" err="1"/>
              <a:t>Узагальнення</a:t>
            </a:r>
            <a:r>
              <a:rPr lang="ru-RU" sz="2400" b="1" dirty="0"/>
              <a:t> (все, </a:t>
            </a:r>
            <a:r>
              <a:rPr lang="ru-RU" sz="2400" b="1" dirty="0" err="1"/>
              <a:t>всі</a:t>
            </a:r>
            <a:r>
              <a:rPr lang="ru-RU" sz="2400" b="1" dirty="0"/>
              <a:t>, </a:t>
            </a:r>
            <a:r>
              <a:rPr lang="ru-RU" sz="2400" b="1" dirty="0" err="1"/>
              <a:t>ніхто</a:t>
            </a:r>
            <a:r>
              <a:rPr lang="ru-RU" sz="2400" b="1" dirty="0"/>
              <a:t>, </a:t>
            </a:r>
            <a:r>
              <a:rPr lang="ru-RU" sz="2400" b="1" dirty="0" err="1"/>
              <a:t>ніколи</a:t>
            </a:r>
            <a:r>
              <a:rPr lang="ru-RU" sz="2400" b="1" dirty="0"/>
              <a:t>, </a:t>
            </a:r>
            <a:r>
              <a:rPr lang="ru-RU" sz="2400" b="1" dirty="0" err="1"/>
              <a:t>ніде</a:t>
            </a:r>
            <a:r>
              <a:rPr lang="ru-RU" sz="2400" b="1" dirty="0"/>
              <a:t> і т.п</a:t>
            </a:r>
            <a:r>
              <a:rPr lang="ru-RU" sz="2400" b="1" dirty="0" smtClean="0"/>
              <a:t>.); </a:t>
            </a:r>
            <a:endParaRPr lang="ru-RU" sz="2400" b="1" dirty="0"/>
          </a:p>
          <a:p>
            <a:r>
              <a:rPr lang="ru-RU" sz="2400" b="1" dirty="0" err="1"/>
              <a:t>Ухилення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розмови</a:t>
            </a:r>
            <a:r>
              <a:rPr lang="ru-RU" sz="2400" b="1" dirty="0"/>
              <a:t>, </a:t>
            </a:r>
            <a:r>
              <a:rPr lang="ru-RU" sz="2400" b="1" dirty="0" err="1" smtClean="0"/>
              <a:t>мовчання</a:t>
            </a:r>
            <a:r>
              <a:rPr lang="ru-RU" sz="2400" b="1" dirty="0" smtClean="0"/>
              <a:t>; </a:t>
            </a:r>
            <a:endParaRPr lang="ru-RU" sz="2400" b="1" dirty="0"/>
          </a:p>
          <a:p>
            <a:r>
              <a:rPr lang="ru-RU" sz="2400" b="1" dirty="0" err="1" smtClean="0"/>
              <a:t>Приниження</a:t>
            </a:r>
            <a:r>
              <a:rPr lang="ru-RU" sz="2400" b="1" dirty="0" smtClean="0"/>
              <a:t>. 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err="1"/>
              <a:t>Які</a:t>
            </a:r>
            <a:r>
              <a:rPr lang="ru-RU" sz="2400" b="1" dirty="0"/>
              <a:t> слова, </a:t>
            </a:r>
            <a:r>
              <a:rPr lang="ru-RU" sz="2400" b="1" dirty="0" err="1"/>
              <a:t>судження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фрази</a:t>
            </a:r>
            <a:r>
              <a:rPr lang="ru-RU" sz="2400" b="1" dirty="0"/>
              <a:t> </a:t>
            </a:r>
            <a:r>
              <a:rPr lang="ru-RU" sz="2400" b="1" dirty="0" err="1"/>
              <a:t>викликають</a:t>
            </a:r>
            <a:r>
              <a:rPr lang="ru-RU" sz="2400" b="1" dirty="0"/>
              <a:t> у вас образу та </a:t>
            </a:r>
            <a:r>
              <a:rPr lang="ru-RU" sz="2400" b="1" dirty="0" err="1"/>
              <a:t>ускладнюють</a:t>
            </a:r>
            <a:r>
              <a:rPr lang="ru-RU" sz="2400" b="1" dirty="0"/>
              <a:t> </a:t>
            </a:r>
            <a:r>
              <a:rPr lang="ru-RU" sz="2400" b="1" dirty="0" err="1"/>
              <a:t>порозуміння</a:t>
            </a:r>
            <a:r>
              <a:rPr lang="ru-RU" sz="2400" b="1" dirty="0"/>
              <a:t>, </a:t>
            </a:r>
            <a:r>
              <a:rPr lang="ru-RU" sz="2400" b="1" dirty="0" err="1"/>
              <a:t>викликають</a:t>
            </a:r>
            <a:r>
              <a:rPr lang="ru-RU" sz="2400" b="1" dirty="0"/>
              <a:t> </a:t>
            </a:r>
            <a:r>
              <a:rPr lang="ru-RU" sz="2400" b="1" dirty="0" err="1"/>
              <a:t>небажання</a:t>
            </a:r>
            <a:r>
              <a:rPr lang="ru-RU" sz="2400" b="1" dirty="0"/>
              <a:t> </a:t>
            </a:r>
            <a:r>
              <a:rPr lang="ru-RU" sz="2400" b="1" dirty="0" err="1"/>
              <a:t>спілкуватись</a:t>
            </a:r>
            <a:r>
              <a:rPr lang="ru-RU" sz="2400" b="1" dirty="0"/>
              <a:t>? </a:t>
            </a:r>
          </a:p>
          <a:p>
            <a:r>
              <a:rPr lang="ru-RU" sz="2400" b="1" dirty="0" smtClean="0"/>
              <a:t>____________________________________________________________________________________________________________________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715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</a:t>
            </a:r>
            <a:r>
              <a:rPr lang="ru-RU" sz="2800" b="1" dirty="0" err="1">
                <a:solidFill>
                  <a:srgbClr val="FF0000"/>
                </a:solidFill>
              </a:rPr>
              <a:t>чому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полягає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користь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конфліктів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/>
              <a:t> Проблему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вирішити</a:t>
            </a:r>
            <a:r>
              <a:rPr lang="ru-RU" sz="2400" b="1" dirty="0"/>
              <a:t> таким шляхом,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влаштовує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сторони</a:t>
            </a:r>
            <a:r>
              <a:rPr lang="ru-RU" sz="2400" b="1" dirty="0"/>
              <a:t>, і </a:t>
            </a:r>
            <a:r>
              <a:rPr lang="ru-RU" sz="2400" b="1" dirty="0" err="1"/>
              <a:t>тоді</a:t>
            </a:r>
            <a:r>
              <a:rPr lang="ru-RU" sz="2400" b="1" dirty="0"/>
              <a:t> все </a:t>
            </a:r>
            <a:r>
              <a:rPr lang="ru-RU" sz="2400" b="1" dirty="0" err="1"/>
              <a:t>відчувають</a:t>
            </a:r>
            <a:r>
              <a:rPr lang="ru-RU" sz="2400" b="1" dirty="0"/>
              <a:t> себе </a:t>
            </a:r>
            <a:r>
              <a:rPr lang="ru-RU" sz="2400" b="1" dirty="0" err="1"/>
              <a:t>причетними</a:t>
            </a:r>
            <a:r>
              <a:rPr lang="ru-RU" sz="2400" b="1" dirty="0"/>
              <a:t> до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вирішення</a:t>
            </a:r>
            <a:r>
              <a:rPr lang="ru-RU" sz="2400" b="1" dirty="0"/>
              <a:t> і </a:t>
            </a:r>
            <a:r>
              <a:rPr lang="ru-RU" sz="2400" b="1" dirty="0" err="1"/>
              <a:t>несуть</a:t>
            </a:r>
            <a:r>
              <a:rPr lang="ru-RU" sz="2400" b="1" dirty="0"/>
              <a:t> </a:t>
            </a:r>
            <a:r>
              <a:rPr lang="ru-RU" sz="2400" b="1" dirty="0" err="1"/>
              <a:t>відповідальність</a:t>
            </a:r>
            <a:r>
              <a:rPr lang="ru-RU" sz="2400" b="1" dirty="0"/>
              <a:t> за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рішень</a:t>
            </a:r>
            <a:r>
              <a:rPr lang="ru-RU" sz="2400" b="1" dirty="0"/>
              <a:t> </a:t>
            </a:r>
          </a:p>
          <a:p>
            <a:r>
              <a:rPr lang="ru-RU" sz="2400" b="1" dirty="0" smtClean="0"/>
              <a:t> </a:t>
            </a:r>
            <a:r>
              <a:rPr lang="ru-RU" sz="2400" b="1" dirty="0" err="1"/>
              <a:t>Спільно</a:t>
            </a:r>
            <a:r>
              <a:rPr lang="ru-RU" sz="2400" b="1" dirty="0"/>
              <a:t> </a:t>
            </a:r>
            <a:r>
              <a:rPr lang="ru-RU" sz="2400" b="1" dirty="0" err="1"/>
              <a:t>прийняте</a:t>
            </a:r>
            <a:r>
              <a:rPr lang="ru-RU" sz="2400" b="1" dirty="0"/>
              <a:t> </a:t>
            </a:r>
            <a:r>
              <a:rPr lang="ru-RU" sz="2400" b="1" dirty="0" err="1"/>
              <a:t>рішення</a:t>
            </a:r>
            <a:r>
              <a:rPr lang="ru-RU" sz="2400" b="1" dirty="0"/>
              <a:t> </a:t>
            </a:r>
            <a:r>
              <a:rPr lang="ru-RU" sz="2400" b="1" dirty="0" err="1"/>
              <a:t>швидше</a:t>
            </a:r>
            <a:r>
              <a:rPr lang="ru-RU" sz="2400" b="1" dirty="0"/>
              <a:t> і </a:t>
            </a:r>
            <a:r>
              <a:rPr lang="ru-RU" sz="2400" b="1" dirty="0" err="1"/>
              <a:t>краще</a:t>
            </a:r>
            <a:r>
              <a:rPr lang="ru-RU" sz="2400" b="1" dirty="0"/>
              <a:t> </a:t>
            </a:r>
            <a:r>
              <a:rPr lang="ru-RU" sz="2400" b="1" dirty="0" err="1"/>
              <a:t>втілюється</a:t>
            </a:r>
            <a:r>
              <a:rPr lang="ru-RU" sz="2400" b="1" dirty="0"/>
              <a:t> в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</a:p>
          <a:p>
            <a:r>
              <a:rPr lang="ru-RU" sz="2400" b="1" dirty="0" smtClean="0"/>
              <a:t> </a:t>
            </a:r>
            <a:r>
              <a:rPr lang="ru-RU" sz="2400" b="1" dirty="0" err="1"/>
              <a:t>Сторони</a:t>
            </a:r>
            <a:r>
              <a:rPr lang="ru-RU" sz="2400" b="1" dirty="0"/>
              <a:t> </a:t>
            </a:r>
            <a:r>
              <a:rPr lang="ru-RU" sz="2400" b="1" dirty="0" err="1"/>
              <a:t>набувають</a:t>
            </a:r>
            <a:r>
              <a:rPr lang="ru-RU" sz="2400" b="1" dirty="0"/>
              <a:t> </a:t>
            </a:r>
            <a:r>
              <a:rPr lang="ru-RU" sz="2400" b="1" dirty="0" err="1"/>
              <a:t>досвід</a:t>
            </a:r>
            <a:r>
              <a:rPr lang="ru-RU" sz="2400" b="1" dirty="0"/>
              <a:t> </a:t>
            </a:r>
            <a:r>
              <a:rPr lang="ru-RU" sz="2400" b="1" dirty="0" err="1"/>
              <a:t>співпраці</a:t>
            </a:r>
            <a:r>
              <a:rPr lang="ru-RU" sz="2400" b="1" dirty="0"/>
              <a:t> при </a:t>
            </a:r>
            <a:r>
              <a:rPr lang="ru-RU" sz="2400" b="1" dirty="0" err="1"/>
              <a:t>вирішенні</a:t>
            </a:r>
            <a:r>
              <a:rPr lang="ru-RU" sz="2400" b="1" dirty="0"/>
              <a:t> </a:t>
            </a:r>
            <a:r>
              <a:rPr lang="ru-RU" sz="2400" b="1" dirty="0" err="1"/>
              <a:t>спірних</a:t>
            </a:r>
            <a:r>
              <a:rPr lang="ru-RU" sz="2400" b="1" dirty="0"/>
              <a:t> </a:t>
            </a:r>
            <a:r>
              <a:rPr lang="ru-RU" sz="2400" b="1" dirty="0" err="1"/>
              <a:t>питань</a:t>
            </a:r>
            <a:r>
              <a:rPr lang="ru-RU" sz="2400" b="1" dirty="0"/>
              <a:t> </a:t>
            </a:r>
          </a:p>
          <a:p>
            <a:r>
              <a:rPr lang="ru-RU" sz="2400" b="1" dirty="0" smtClean="0"/>
              <a:t> </a:t>
            </a:r>
            <a:r>
              <a:rPr lang="ru-RU" sz="2400" b="1" dirty="0" err="1"/>
              <a:t>Поліпшуються</a:t>
            </a:r>
            <a:r>
              <a:rPr lang="ru-RU" sz="2400" b="1" dirty="0"/>
              <a:t> </a:t>
            </a:r>
            <a:r>
              <a:rPr lang="ru-RU" sz="2400" b="1" dirty="0" err="1"/>
              <a:t>відносини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людьми. </a:t>
            </a:r>
          </a:p>
          <a:p>
            <a:r>
              <a:rPr lang="ru-RU" sz="2400" b="1" dirty="0" smtClean="0"/>
              <a:t> </a:t>
            </a:r>
            <a:r>
              <a:rPr lang="ru-RU" sz="2400" b="1" dirty="0"/>
              <a:t>Люди </a:t>
            </a:r>
            <a:r>
              <a:rPr lang="ru-RU" sz="2400" b="1" dirty="0" err="1"/>
              <a:t>перестають</a:t>
            </a:r>
            <a:r>
              <a:rPr lang="ru-RU" sz="2400" b="1" dirty="0"/>
              <a:t> </a:t>
            </a:r>
            <a:r>
              <a:rPr lang="ru-RU" sz="2400" b="1" dirty="0" err="1"/>
              <a:t>розглядати</a:t>
            </a:r>
            <a:r>
              <a:rPr lang="ru-RU" sz="2400" b="1" dirty="0"/>
              <a:t> </a:t>
            </a:r>
            <a:r>
              <a:rPr lang="ru-RU" sz="2400" b="1" dirty="0" err="1"/>
              <a:t>наявність</a:t>
            </a:r>
            <a:r>
              <a:rPr lang="ru-RU" sz="2400" b="1" dirty="0"/>
              <a:t> </a:t>
            </a:r>
            <a:r>
              <a:rPr lang="ru-RU" sz="2400" b="1" dirty="0" err="1"/>
              <a:t>розбіжностей</a:t>
            </a:r>
            <a:r>
              <a:rPr lang="ru-RU" sz="2400" b="1" dirty="0"/>
              <a:t> як «негатив» </a:t>
            </a:r>
          </a:p>
          <a:p>
            <a:endParaRPr lang="ru-RU" sz="2400" b="1" dirty="0"/>
          </a:p>
          <a:p>
            <a:r>
              <a:rPr lang="ru-RU" sz="2400" b="1" dirty="0"/>
              <a:t>А </a:t>
            </a: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навчились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, коли </a:t>
            </a:r>
            <a:r>
              <a:rPr lang="ru-RU" sz="2400" b="1" dirty="0" err="1"/>
              <a:t>самі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учасником</a:t>
            </a:r>
            <a:r>
              <a:rPr lang="ru-RU" sz="2400" b="1" dirty="0"/>
              <a:t> </a:t>
            </a:r>
            <a:r>
              <a:rPr lang="ru-RU" sz="2400" b="1" dirty="0" err="1"/>
              <a:t>конфлікту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допомагали</a:t>
            </a:r>
            <a:r>
              <a:rPr lang="ru-RU" sz="2400" b="1" dirty="0"/>
              <a:t> </a:t>
            </a:r>
            <a:r>
              <a:rPr lang="ru-RU" sz="2400" b="1" dirty="0" err="1"/>
              <a:t>іншим</a:t>
            </a:r>
            <a:r>
              <a:rPr lang="ru-RU" sz="2400" b="1" dirty="0"/>
              <a:t> </a:t>
            </a:r>
            <a:r>
              <a:rPr lang="ru-RU" sz="2400" b="1" dirty="0" err="1"/>
              <a:t>порозумітися</a:t>
            </a:r>
            <a:r>
              <a:rPr lang="ru-RU" sz="2400" b="1" dirty="0"/>
              <a:t>? </a:t>
            </a:r>
          </a:p>
          <a:p>
            <a:r>
              <a:rPr lang="ru-RU" sz="2400" b="1" dirty="0" smtClean="0"/>
              <a:t>____________________________________________________________________________________________________________________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58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74345"/>
            <a:ext cx="80010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Як </a:t>
            </a:r>
            <a:r>
              <a:rPr lang="ru-RU" sz="2800" b="1" dirty="0" err="1">
                <a:solidFill>
                  <a:srgbClr val="FF0000"/>
                </a:solidFill>
              </a:rPr>
              <a:t>працювати</a:t>
            </a:r>
            <a:r>
              <a:rPr lang="ru-RU" sz="2800" b="1" dirty="0">
                <a:solidFill>
                  <a:srgbClr val="FF0000"/>
                </a:solidFill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</a:rPr>
              <a:t>конфліктом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err="1"/>
              <a:t>Врегулювати</a:t>
            </a:r>
            <a:r>
              <a:rPr lang="ru-RU" sz="2400" b="1" dirty="0"/>
              <a:t> – </a:t>
            </a:r>
            <a:r>
              <a:rPr lang="ru-RU" sz="2400" b="1" dirty="0" err="1"/>
              <a:t>спинити</a:t>
            </a:r>
            <a:r>
              <a:rPr lang="ru-RU" sz="2400" b="1" dirty="0"/>
              <a:t> </a:t>
            </a: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err="1"/>
              <a:t>конфлікту</a:t>
            </a:r>
            <a:r>
              <a:rPr lang="ru-RU" sz="2400" b="1" dirty="0"/>
              <a:t> шляхом </a:t>
            </a:r>
            <a:r>
              <a:rPr lang="ru-RU" sz="2400" b="1" dirty="0" err="1"/>
              <a:t>введення</a:t>
            </a:r>
            <a:r>
              <a:rPr lang="ru-RU" sz="2400" b="1" dirty="0"/>
              <a:t> </a:t>
            </a:r>
            <a:r>
              <a:rPr lang="ru-RU" sz="2400" b="1" dirty="0" err="1"/>
              <a:t>обмежуючих</a:t>
            </a:r>
            <a:r>
              <a:rPr lang="ru-RU" sz="2400" b="1" dirty="0"/>
              <a:t> правил, </a:t>
            </a:r>
            <a:r>
              <a:rPr lang="ru-RU" sz="2400" b="1" dirty="0" err="1"/>
              <a:t>знайти</a:t>
            </a:r>
            <a:r>
              <a:rPr lang="ru-RU" sz="2400" b="1" dirty="0"/>
              <a:t> </a:t>
            </a:r>
            <a:r>
              <a:rPr lang="ru-RU" sz="2400" b="1" dirty="0" err="1"/>
              <a:t>тимчасове</a:t>
            </a:r>
            <a:r>
              <a:rPr lang="ru-RU" sz="2400" b="1" dirty="0"/>
              <a:t> </a:t>
            </a:r>
            <a:r>
              <a:rPr lang="ru-RU" sz="2400" b="1" dirty="0" err="1"/>
              <a:t>вирішення</a:t>
            </a:r>
            <a:r>
              <a:rPr lang="ru-RU" sz="2400" b="1" dirty="0"/>
              <a:t>. 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внутрішні</a:t>
            </a:r>
            <a:r>
              <a:rPr lang="ru-RU" sz="2400" b="1" dirty="0"/>
              <a:t> причини </a:t>
            </a:r>
            <a:r>
              <a:rPr lang="ru-RU" sz="2400" b="1" dirty="0" err="1"/>
              <a:t>конфлікту</a:t>
            </a:r>
            <a:r>
              <a:rPr lang="ru-RU" sz="2400" b="1" dirty="0"/>
              <a:t> </a:t>
            </a:r>
            <a:r>
              <a:rPr lang="ru-RU" sz="2400" b="1" dirty="0" err="1"/>
              <a:t>зберігаються</a:t>
            </a:r>
            <a:r>
              <a:rPr lang="ru-RU" sz="2400" b="1" dirty="0"/>
              <a:t>, і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спалахнути</a:t>
            </a:r>
            <a:r>
              <a:rPr lang="ru-RU" sz="2400" b="1" dirty="0"/>
              <a:t> </a:t>
            </a:r>
            <a:r>
              <a:rPr lang="ru-RU" sz="2400" b="1" dirty="0" err="1"/>
              <a:t>знову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err="1"/>
              <a:t>Вирішити</a:t>
            </a:r>
            <a:r>
              <a:rPr lang="ru-RU" sz="2400" b="1" dirty="0"/>
              <a:t> – </a:t>
            </a:r>
            <a:r>
              <a:rPr lang="ru-RU" sz="2400" b="1" dirty="0" err="1"/>
              <a:t>припинення</a:t>
            </a:r>
            <a:r>
              <a:rPr lang="ru-RU" sz="2400" b="1" dirty="0"/>
              <a:t> </a:t>
            </a:r>
            <a:r>
              <a:rPr lang="ru-RU" sz="2400" b="1" dirty="0" err="1"/>
              <a:t>конфліктної</a:t>
            </a:r>
            <a:r>
              <a:rPr lang="ru-RU" sz="2400" b="1" dirty="0"/>
              <a:t> </a:t>
            </a:r>
            <a:r>
              <a:rPr lang="ru-RU" sz="2400" b="1" dirty="0" err="1"/>
              <a:t>взаємодії</a:t>
            </a:r>
            <a:r>
              <a:rPr lang="ru-RU" sz="2400" b="1" dirty="0"/>
              <a:t>, </a:t>
            </a:r>
            <a:r>
              <a:rPr lang="ru-RU" sz="2400" b="1" dirty="0" err="1"/>
              <a:t>перехід</a:t>
            </a:r>
            <a:r>
              <a:rPr lang="ru-RU" sz="2400" b="1" dirty="0"/>
              <a:t> до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засобів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, </a:t>
            </a:r>
            <a:r>
              <a:rPr lang="ru-RU" sz="2400" b="1" dirty="0" err="1"/>
              <a:t>подолання</a:t>
            </a:r>
            <a:r>
              <a:rPr lang="ru-RU" sz="2400" b="1" dirty="0"/>
              <a:t> основного </a:t>
            </a:r>
            <a:r>
              <a:rPr lang="ru-RU" sz="2400" b="1" dirty="0" err="1"/>
              <a:t>протиріччя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сторонами. </a:t>
            </a:r>
          </a:p>
        </p:txBody>
      </p:sp>
      <p:sp>
        <p:nvSpPr>
          <p:cNvPr id="3" name="AutoShape 2" descr="РАЗРЕШЕНИЕ СЛУЖЕБНЫХ КОНФЛИКТОВ | Гомельский областной ЦГЭ и 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АЗРЕШЕНИЕ СЛУЖЕБНЫХ КОНФЛИКТОВ | Гомельский областной ЦГЭ и О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РАЗРЕШЕНИЕ СЛУЖЕБНЫХ КОНФЛИКТОВ | Гомельский областной ЦГЭ и 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876799"/>
            <a:ext cx="34861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1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2598286" y="279682"/>
            <a:ext cx="3600400" cy="12961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РОЗД</a:t>
            </a:r>
            <a:r>
              <a:rPr lang="uk-UA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І</a:t>
            </a:r>
            <a:r>
              <a:rPr lang="ru-RU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</a:t>
            </a:r>
            <a:r>
              <a:rPr lang="uk-UA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uk-UA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І </a:t>
            </a:r>
            <a:r>
              <a:rPr lang="uk-UA" sz="4800" b="1" spc="50" dirty="0" err="1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І</a:t>
            </a:r>
            <a:r>
              <a:rPr lang="uk-UA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1"/>
          <p:cNvSpPr txBox="1"/>
          <p:nvPr/>
        </p:nvSpPr>
        <p:spPr>
          <a:xfrm>
            <a:off x="2598287" y="1548541"/>
            <a:ext cx="3600400" cy="12961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МЕДІАЦІЯ</a:t>
            </a:r>
            <a:r>
              <a:rPr lang="uk-UA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Вадим\Desktop\serc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212" y="2643182"/>
            <a:ext cx="4688549" cy="3738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157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295" y="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effectLst/>
              </a:rPr>
              <a:t>Медіація</a:t>
            </a:r>
            <a:r>
              <a:rPr lang="ru-RU" sz="4400" b="1" dirty="0" smtClean="0"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u="sng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</a:t>
            </a:r>
            <a:r>
              <a:rPr lang="ru-RU" sz="2400" b="1" u="sng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добровільний</a:t>
            </a:r>
            <a:r>
              <a:rPr lang="ru-RU" sz="2400" b="1" u="sng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sz="2400" b="1" u="sng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конфіденційний</a:t>
            </a:r>
            <a:r>
              <a:rPr lang="ru-RU" sz="2400" b="1" u="sng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sz="2400" b="1" u="sng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якому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нейтральна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третя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особа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допомагає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сторонам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знайти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взаємоприйнятним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варіантом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розв`язання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ситуації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склалася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635" y="2492896"/>
            <a:ext cx="5820139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73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 rot="10800000">
            <a:off x="4286248" y="2643182"/>
            <a:ext cx="360040" cy="936106"/>
          </a:xfrm>
          <a:prstGeom prst="downArrow">
            <a:avLst>
              <a:gd name="adj1" fmla="val 50000"/>
              <a:gd name="adj2" fmla="val 102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170" y="0"/>
            <a:ext cx="7016246" cy="1557404"/>
          </a:xfrm>
        </p:spPr>
        <p:txBody>
          <a:bodyPr>
            <a:normAutofit/>
          </a:bodyPr>
          <a:lstStyle/>
          <a:p>
            <a:r>
              <a:rPr lang="ru-RU" b="1" dirty="0" err="1">
                <a:effectLst/>
              </a:rPr>
              <a:t>Основні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принципи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медіації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323" y="2344522"/>
            <a:ext cx="185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Добровільність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4572008"/>
            <a:ext cx="2004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Конфіденційність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571876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Неупередженість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612" y="3760672"/>
            <a:ext cx="289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/>
              <a:t>відповідальності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40719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mtClean="0"/>
          </a:p>
          <a:p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788594" y="3140968"/>
            <a:ext cx="360040" cy="936104"/>
          </a:xfrm>
          <a:prstGeom prst="downArrow">
            <a:avLst>
              <a:gd name="adj1" fmla="val 50000"/>
              <a:gd name="adj2" fmla="val 102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3859900" y="3140968"/>
            <a:ext cx="360040" cy="936104"/>
          </a:xfrm>
          <a:prstGeom prst="downArrow">
            <a:avLst>
              <a:gd name="adj1" fmla="val 50000"/>
              <a:gd name="adj2" fmla="val 102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86248" y="3643314"/>
            <a:ext cx="360040" cy="936104"/>
          </a:xfrm>
          <a:prstGeom prst="downArrow">
            <a:avLst>
              <a:gd name="adj1" fmla="val 50000"/>
              <a:gd name="adj2" fmla="val 102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адим\Desktop\добр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857232"/>
            <a:ext cx="2071702" cy="154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Вадим\Desktop\роз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2000264" cy="190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Вадим\Desktop\Кон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072074"/>
            <a:ext cx="1928826" cy="156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Вадим\Desktop\ней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928802"/>
            <a:ext cx="1988294" cy="166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0634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6" grpId="0"/>
      <p:bldP spid="7" grpId="0"/>
      <p:bldP spid="9" grpId="0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дим\Desktop\доб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418004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Кожна зі сторін добровільно приймає рішення щодо участі у переговорах і усвідомлює, що рішення може бути досягнуте тільки шляхом співробітництва; можливість добровільного припинення процесу на будь-якому етапі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адим\Desktop\Кон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536504" cy="435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Усе,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медіації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розголошується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медіатором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сторонами, за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планують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комусь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2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Вадим\Desktop\ней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960440" cy="4084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Під час процесу медіатор не займає позицію однієї з сторін, не оцінює їх, а однаково допомагає обом. Медіатор є нейтральним по відношенню до конфлікту (не “втягується” в суперечку) і, в той же час, щиро прагне допомогти сторонам знайти найкраще для обох рішення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52835" y="177264"/>
            <a:ext cx="8280919" cy="304708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ШАНОВНІ КОЛЕГИ!</a:t>
            </a:r>
            <a:endParaRPr lang="ru-RU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ЖИТТЯ ПРЕКРАСНЕ! ВОНО ПРОДОВЖУЄТЬСЯ!</a:t>
            </a:r>
            <a:endParaRPr lang="ru-RU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А ЗНАЧИТЬ, МИ ПРОДОВЖУЄМО З ВАМИ </a:t>
            </a:r>
            <a:r>
              <a:rPr lang="uk-UA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ПРАЦЮВАТИ</a:t>
            </a:r>
            <a:r>
              <a:rPr lang="uk-UA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.</a:t>
            </a:r>
            <a:endParaRPr lang="ru-RU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ПРОПОНУЮ ВАМ СЬОГОДНІ </a:t>
            </a:r>
            <a:r>
              <a:rPr lang="uk-UA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ПСИХОЛОГ ІЧНИЙ </a:t>
            </a:r>
            <a:r>
              <a:rPr lang="uk-UA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СЕМІНАР З ТЕМИ:</a:t>
            </a:r>
            <a:endParaRPr lang="ru-RU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оле 1"/>
          <p:cNvSpPr txBox="1"/>
          <p:nvPr/>
        </p:nvSpPr>
        <p:spPr>
          <a:xfrm>
            <a:off x="1043608" y="2992437"/>
            <a:ext cx="7488832" cy="23026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ВИР</a:t>
            </a:r>
            <a:r>
              <a:rPr lang="uk-UA" sz="4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ІШЕННЯ КОНФЛІКТІВ МИРНИМ ШЛЯХОМ.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БАЗОВІ НАВИЧКИ МЕДІАЦІЇ.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3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адим\Desktop\роз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851920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Сторони несуть відповідальність за прийняття рішення та його виконання, медіатор за дотримання правил та принципів процедури.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8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Наведіть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приклади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конфліктів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вашого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середовища</a:t>
            </a:r>
            <a:r>
              <a:rPr lang="ru-RU" sz="2400" b="1" dirty="0">
                <a:solidFill>
                  <a:schemeClr val="bg1"/>
                </a:solidFill>
              </a:rPr>
              <a:t>, для </a:t>
            </a:r>
            <a:r>
              <a:rPr lang="ru-RU" sz="2400" b="1" dirty="0" err="1">
                <a:solidFill>
                  <a:schemeClr val="bg1"/>
                </a:solidFill>
              </a:rPr>
              <a:t>вирішення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було</a:t>
            </a:r>
            <a:r>
              <a:rPr lang="ru-RU" sz="2400" b="1" dirty="0">
                <a:solidFill>
                  <a:schemeClr val="bg1"/>
                </a:solidFill>
              </a:rPr>
              <a:t> б </a:t>
            </a:r>
            <a:r>
              <a:rPr lang="ru-RU" sz="2400" b="1" dirty="0" err="1">
                <a:solidFill>
                  <a:schemeClr val="bg1"/>
                </a:solidFill>
              </a:rPr>
              <a:t>застосувати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медіацію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098" name="Picture 2" descr="Классификация конфликтов | Академия Успешного Вр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1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1652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Медіатор – це дуже поважна людина в школі, яка завжди: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уважно слухає і не перебиває;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дуже чітко висловлює свою думку;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задає питання, що сприяють розумінню ситуації;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ставиться до кожного учасника ситуації с повагою;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дотримується нейтралітету, не приймає нічиєї сторони;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не шукає хто правий, а хто винуватий;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допомагає учасникам процедури примирення знайти справедливе вирішення проблеми, що спричинила конфлікт чи суперечку.</a:t>
            </a: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8548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артнеры по бизнесу: конфликт по правилам | ubr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008"/>
            <a:ext cx="9216006" cy="6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32656"/>
            <a:ext cx="40324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РОЗД</a:t>
            </a:r>
            <a:r>
              <a:rPr lang="uk-UA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І</a:t>
            </a:r>
            <a:r>
              <a:rPr lang="ru-R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Л</a:t>
            </a:r>
            <a:r>
              <a:rPr lang="uk-UA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 І </a:t>
            </a:r>
            <a:r>
              <a:rPr lang="uk-UA" sz="4800" b="1" spc="50" dirty="0" err="1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І</a:t>
            </a:r>
            <a:r>
              <a:rPr lang="uk-UA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spc="50" dirty="0" err="1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І</a:t>
            </a:r>
            <a:endParaRPr lang="ru-RU" sz="48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8312" y="1916832"/>
            <a:ext cx="5574411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ПРАКТИЧНІ ВПРАВИ</a:t>
            </a:r>
            <a:endParaRPr lang="ru-RU" sz="4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>
                <a:solidFill>
                  <a:schemeClr val="bg1"/>
                </a:solidFill>
              </a:rPr>
              <a:t>Вправа « Повітряна кулька»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uk-UA" sz="2000" dirty="0"/>
              <a:t> Пропоную вам провести дослід із повітряною кулькою. Уявіть собі, що кулька – це ваше тіло, а повітря всередині неї – це ваш гнів. Надуємо кульку й відпустимо її. Прослідкуйте, що з нею відбувається. Вона летить з одного боку в інший, вона абсолютно не керована. Так буває і з людиною, коли вона сердиться. Вона не контролює себе, а тому може образити кого-небудь або навіть ударити. А тепер надуймо кульку і спробуймо випустити з неї повітря маленькими порціями.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  <a:p>
            <a:r>
              <a:rPr lang="uk-UA" sz="2000" dirty="0" err="1"/>
              <a:t>-Що</a:t>
            </a:r>
            <a:r>
              <a:rPr lang="uk-UA" sz="2000" dirty="0"/>
              <a:t> відбувається з нею? </a:t>
            </a:r>
            <a:r>
              <a:rPr lang="uk-UA" sz="2000" i="1" dirty="0"/>
              <a:t>( Вона потихеньку здувається)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  <a:p>
            <a:r>
              <a:rPr lang="uk-UA" sz="2000" dirty="0"/>
              <a:t>- А що відбувається з повітрям усередині неї? </a:t>
            </a:r>
            <a:r>
              <a:rPr lang="uk-UA" sz="2000" i="1" dirty="0"/>
              <a:t>( Повітря поволі виходить)</a:t>
            </a:r>
            <a:endParaRPr lang="ru-RU" sz="2000" dirty="0"/>
          </a:p>
          <a:p>
            <a:r>
              <a:rPr lang="uk-UA" sz="2000" dirty="0"/>
              <a:t>Кулькою можна керувати й поволі випускати з неї повітря. Важливо навчитися потроху випускати свій гнів, свою злість назовні, не кривдячи тих,  хто перебуває поряд. </a:t>
            </a:r>
            <a:endParaRPr lang="ru-RU" sz="2000" dirty="0"/>
          </a:p>
          <a:p>
            <a:pPr lvl="0"/>
            <a:r>
              <a:rPr lang="uk-UA" sz="2000" dirty="0"/>
              <a:t>Як можна контролювати свій гнів?</a:t>
            </a:r>
            <a:endParaRPr lang="ru-RU" sz="2000" dirty="0"/>
          </a:p>
          <a:p>
            <a:r>
              <a:rPr lang="uk-UA" sz="2000" dirty="0"/>
              <a:t> </a:t>
            </a:r>
            <a:r>
              <a:rPr lang="uk-UA" sz="2000" i="1" dirty="0"/>
              <a:t>( Заспокоїтись, зробити паузу, розслабитись)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  <a:p>
            <a:r>
              <a:rPr lang="uk-UA" sz="2000" dirty="0"/>
              <a:t>Ми знаємо, що при спілкуванні з іншими людьми необхідно керуватися такими правилом: «Стався до іншого так, як  ти хотів би, щоб ставилися до тебе.». Ми живемо в одному колективі. Ми повинні з розумінням ставитись одне до одного, поважати одне одного, підтримувати, допомагати одне одному.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132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Вправа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Внутрішня</a:t>
            </a:r>
            <a:r>
              <a:rPr lang="ru-RU" sz="2400" b="1" dirty="0">
                <a:solidFill>
                  <a:schemeClr val="bg1"/>
                </a:solidFill>
              </a:rPr>
              <a:t> сила»</a:t>
            </a:r>
          </a:p>
          <a:p>
            <a:r>
              <a:rPr lang="ru-RU" sz="2400" dirty="0" err="1"/>
              <a:t>Зустрівшись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важким</a:t>
            </a:r>
            <a:r>
              <a:rPr lang="ru-RU" sz="2400" dirty="0"/>
              <a:t> </a:t>
            </a:r>
            <a:r>
              <a:rPr lang="ru-RU" sz="2400" dirty="0" err="1"/>
              <a:t>випробуванням</a:t>
            </a:r>
            <a:r>
              <a:rPr lang="ru-RU" sz="2400" dirty="0"/>
              <a:t>, </a:t>
            </a:r>
            <a:r>
              <a:rPr lang="ru-RU" sz="2400" dirty="0" err="1"/>
              <a:t>ви</a:t>
            </a:r>
            <a:r>
              <a:rPr lang="ru-RU" sz="2400" dirty="0"/>
              <a:t> можете:</a:t>
            </a:r>
          </a:p>
          <a:p>
            <a:r>
              <a:rPr lang="ru-RU" sz="2400" dirty="0"/>
              <a:t>-        </a:t>
            </a:r>
            <a:r>
              <a:rPr lang="ru-RU" sz="2400" dirty="0" err="1"/>
              <a:t>ухилитись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нього</a:t>
            </a:r>
            <a:r>
              <a:rPr lang="ru-RU" sz="2400" dirty="0"/>
              <a:t>;</a:t>
            </a:r>
          </a:p>
          <a:p>
            <a:r>
              <a:rPr lang="ru-RU" sz="2400" dirty="0"/>
              <a:t>-        </a:t>
            </a:r>
            <a:r>
              <a:rPr lang="ru-RU" sz="2400" dirty="0" err="1"/>
              <a:t>покластися</a:t>
            </a:r>
            <a:r>
              <a:rPr lang="ru-RU" sz="2400" dirty="0"/>
              <a:t> на </a:t>
            </a:r>
            <a:r>
              <a:rPr lang="ru-RU" sz="2400" dirty="0" err="1"/>
              <a:t>інших</a:t>
            </a:r>
            <a:r>
              <a:rPr lang="ru-RU" sz="2400" dirty="0"/>
              <a:t> людей;</a:t>
            </a:r>
          </a:p>
          <a:p>
            <a:r>
              <a:rPr lang="ru-RU" sz="2400" dirty="0"/>
              <a:t>-        «пройти» </a:t>
            </a:r>
            <a:r>
              <a:rPr lang="ru-RU" sz="2400" dirty="0" err="1"/>
              <a:t>його</a:t>
            </a:r>
            <a:r>
              <a:rPr lang="ru-RU" sz="2400" dirty="0"/>
              <a:t>, </a:t>
            </a:r>
            <a:r>
              <a:rPr lang="ru-RU" sz="2400" dirty="0" err="1"/>
              <a:t>здобувши</a:t>
            </a:r>
            <a:r>
              <a:rPr lang="ru-RU" sz="2400" dirty="0"/>
              <a:t> «</a:t>
            </a:r>
            <a:r>
              <a:rPr lang="ru-RU" sz="2400" dirty="0" err="1"/>
              <a:t>внутрішній</a:t>
            </a:r>
            <a:r>
              <a:rPr lang="ru-RU" sz="2400" dirty="0"/>
              <a:t> грунт </a:t>
            </a:r>
            <a:r>
              <a:rPr lang="ru-RU" sz="2400" dirty="0" err="1"/>
              <a:t>під</a:t>
            </a:r>
            <a:r>
              <a:rPr lang="ru-RU" sz="2400" dirty="0"/>
              <a:t> ногами»;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ми </a:t>
            </a:r>
            <a:r>
              <a:rPr lang="ru-RU" sz="2400" dirty="0" err="1"/>
              <a:t>хотіли</a:t>
            </a:r>
            <a:r>
              <a:rPr lang="ru-RU" sz="2400" dirty="0"/>
              <a:t> б </a:t>
            </a:r>
            <a:r>
              <a:rPr lang="ru-RU" sz="2400" dirty="0" err="1"/>
              <a:t>розглянути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останній</a:t>
            </a:r>
            <a:r>
              <a:rPr lang="ru-RU" sz="2400" dirty="0"/>
              <a:t> </a:t>
            </a:r>
            <a:r>
              <a:rPr lang="ru-RU" sz="2400" dirty="0" err="1"/>
              <a:t>варіант</a:t>
            </a:r>
            <a:r>
              <a:rPr lang="ru-RU" sz="2400" dirty="0"/>
              <a:t>. У </a:t>
            </a:r>
            <a:r>
              <a:rPr lang="ru-RU" sz="2400" dirty="0" err="1"/>
              <a:t>зв’язку</a:t>
            </a:r>
            <a:r>
              <a:rPr lang="ru-RU" sz="2400" dirty="0"/>
              <a:t> з </a:t>
            </a:r>
            <a:r>
              <a:rPr lang="ru-RU" sz="2400" dirty="0" err="1"/>
              <a:t>кожним</a:t>
            </a:r>
            <a:r>
              <a:rPr lang="ru-RU" sz="2400" dirty="0"/>
              <a:t> </a:t>
            </a:r>
            <a:r>
              <a:rPr lang="ru-RU" sz="2400" dirty="0" err="1" smtClean="0"/>
              <a:t>важкимАМ</a:t>
            </a:r>
            <a:r>
              <a:rPr lang="ru-RU" sz="2400" dirty="0" smtClean="0"/>
              <a:t> </a:t>
            </a:r>
            <a:r>
              <a:rPr lang="ru-RU" sz="2400" dirty="0" err="1"/>
              <a:t>довелося</a:t>
            </a:r>
            <a:r>
              <a:rPr lang="ru-RU" sz="2400" dirty="0"/>
              <a:t> пройти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, </a:t>
            </a:r>
            <a:r>
              <a:rPr lang="ru-RU" sz="2400" dirty="0" smtClean="0"/>
              <a:t> запитайте </a:t>
            </a:r>
            <a:r>
              <a:rPr lang="ru-RU" sz="2400" dirty="0"/>
              <a:t>себе: «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послужило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тією</a:t>
            </a:r>
            <a:r>
              <a:rPr lang="ru-RU" sz="2400" dirty="0"/>
              <a:t> </a:t>
            </a:r>
            <a:r>
              <a:rPr lang="ru-RU" sz="2400" dirty="0" err="1"/>
              <a:t>внутрішньою</a:t>
            </a:r>
            <a:r>
              <a:rPr lang="ru-RU" sz="2400" dirty="0"/>
              <a:t> опорою, яка дала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вижити</a:t>
            </a:r>
            <a:r>
              <a:rPr lang="ru-RU" sz="2400" dirty="0"/>
              <a:t> і </a:t>
            </a:r>
            <a:r>
              <a:rPr lang="ru-RU" sz="2400" dirty="0" err="1"/>
              <a:t>продовжити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smtClean="0"/>
              <a:t>шлях?».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Я </a:t>
            </a:r>
            <a:r>
              <a:rPr lang="ru-RU" sz="2400" dirty="0" err="1"/>
              <a:t>оцінюю</a:t>
            </a:r>
            <a:r>
              <a:rPr lang="ru-RU" sz="2400" dirty="0"/>
              <a:t>, </a:t>
            </a:r>
            <a:r>
              <a:rPr lang="ru-RU" sz="2400" dirty="0" err="1"/>
              <a:t>наскільки</a:t>
            </a:r>
            <a:r>
              <a:rPr lang="ru-RU" sz="2400" dirty="0"/>
              <a:t> </a:t>
            </a:r>
            <a:r>
              <a:rPr lang="ru-RU" sz="2400" dirty="0" err="1"/>
              <a:t>міцною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внутрішня</a:t>
            </a:r>
            <a:r>
              <a:rPr lang="ru-RU" sz="2400" dirty="0"/>
              <a:t> опора  в кожному  </a:t>
            </a:r>
            <a:r>
              <a:rPr lang="ru-RU" sz="2400" dirty="0" err="1"/>
              <a:t>випадку</a:t>
            </a:r>
            <a:r>
              <a:rPr lang="ru-RU" sz="2400" dirty="0"/>
              <a:t>. </a:t>
            </a:r>
            <a:r>
              <a:rPr lang="ru-RU" sz="2400" dirty="0" err="1"/>
              <a:t>Елементами</a:t>
            </a:r>
            <a:r>
              <a:rPr lang="ru-RU" sz="2400" dirty="0"/>
              <a:t> </a:t>
            </a:r>
            <a:r>
              <a:rPr lang="ru-RU" sz="2400" dirty="0" err="1"/>
              <a:t>моєї</a:t>
            </a:r>
            <a:r>
              <a:rPr lang="ru-RU" sz="2400" dirty="0"/>
              <a:t> </a:t>
            </a:r>
            <a:r>
              <a:rPr lang="ru-RU" sz="2400" dirty="0" err="1"/>
              <a:t>внутрішньої</a:t>
            </a:r>
            <a:r>
              <a:rPr lang="ru-RU" sz="2400" dirty="0"/>
              <a:t> </a:t>
            </a:r>
            <a:r>
              <a:rPr lang="ru-RU" sz="2400" dirty="0" err="1"/>
              <a:t>непорушної</a:t>
            </a:r>
            <a:r>
              <a:rPr lang="ru-RU" sz="2400" dirty="0"/>
              <a:t> опори </a:t>
            </a:r>
            <a:r>
              <a:rPr lang="ru-RU" sz="2400" dirty="0" err="1"/>
              <a:t>можуть</a:t>
            </a:r>
            <a:r>
              <a:rPr lang="ru-RU" sz="2400" dirty="0"/>
              <a:t> бути: </a:t>
            </a:r>
            <a:r>
              <a:rPr lang="ru-RU" sz="2400" dirty="0" err="1"/>
              <a:t>віра</a:t>
            </a:r>
            <a:r>
              <a:rPr lang="ru-RU" sz="2400" dirty="0"/>
              <a:t>, </a:t>
            </a:r>
            <a:r>
              <a:rPr lang="ru-RU" sz="2400" dirty="0" err="1"/>
              <a:t>любов</a:t>
            </a:r>
            <a:r>
              <a:rPr lang="ru-RU" sz="2400" dirty="0"/>
              <a:t> до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наполегливість</a:t>
            </a:r>
            <a:r>
              <a:rPr lang="ru-RU" sz="2400" dirty="0"/>
              <a:t> </a:t>
            </a:r>
            <a:r>
              <a:rPr lang="ru-RU" sz="2400" dirty="0" err="1"/>
              <a:t>мужність</a:t>
            </a:r>
            <a:r>
              <a:rPr lang="ru-RU" sz="2400" dirty="0"/>
              <a:t>, </a:t>
            </a:r>
            <a:r>
              <a:rPr lang="ru-RU" sz="2400" dirty="0" err="1"/>
              <a:t>надія</a:t>
            </a:r>
            <a:r>
              <a:rPr lang="ru-RU" sz="2400" dirty="0"/>
              <a:t>, </a:t>
            </a:r>
            <a:r>
              <a:rPr lang="ru-RU" sz="2400" dirty="0" err="1"/>
              <a:t>відповідальність</a:t>
            </a:r>
            <a:r>
              <a:rPr lang="ru-RU" sz="2400" dirty="0"/>
              <a:t>, </a:t>
            </a:r>
            <a:r>
              <a:rPr lang="ru-RU" sz="2400" dirty="0" err="1"/>
              <a:t>упевненість</a:t>
            </a:r>
            <a:r>
              <a:rPr lang="ru-RU" sz="2400" dirty="0"/>
              <a:t> у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правоті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22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134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Вправа</a:t>
            </a:r>
            <a:r>
              <a:rPr lang="ru-RU" sz="2400" b="1" dirty="0">
                <a:solidFill>
                  <a:schemeClr val="bg1"/>
                </a:solidFill>
              </a:rPr>
              <a:t> «Контраст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/>
              <a:t>Уміння</a:t>
            </a:r>
            <a:r>
              <a:rPr lang="ru-RU" sz="2400" dirty="0"/>
              <a:t> </a:t>
            </a:r>
            <a:r>
              <a:rPr lang="ru-RU" sz="2400" dirty="0" err="1"/>
              <a:t>володіти</a:t>
            </a:r>
            <a:r>
              <a:rPr lang="ru-RU" sz="2400" dirty="0"/>
              <a:t> собою (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емоційної</a:t>
            </a:r>
            <a:r>
              <a:rPr lang="ru-RU" sz="2400" dirty="0"/>
              <a:t> </a:t>
            </a:r>
            <a:r>
              <a:rPr lang="ru-RU" sz="2400" dirty="0" err="1"/>
              <a:t>саморегуляції</a:t>
            </a:r>
            <a:r>
              <a:rPr lang="ru-RU" sz="2400" dirty="0"/>
              <a:t>).</a:t>
            </a:r>
          </a:p>
          <a:p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вправа</a:t>
            </a:r>
            <a:r>
              <a:rPr lang="ru-RU" sz="2400" dirty="0"/>
              <a:t> </a:t>
            </a:r>
            <a:r>
              <a:rPr lang="ru-RU" sz="2400" dirty="0" err="1"/>
              <a:t>корисна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треба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зняти</a:t>
            </a:r>
            <a:r>
              <a:rPr lang="ru-RU" sz="2400" dirty="0"/>
              <a:t> </a:t>
            </a:r>
            <a:r>
              <a:rPr lang="ru-RU" sz="2400" dirty="0" err="1"/>
              <a:t>роздратування</a:t>
            </a:r>
            <a:r>
              <a:rPr lang="ru-RU" sz="2400" dirty="0"/>
              <a:t>, </a:t>
            </a:r>
            <a:r>
              <a:rPr lang="ru-RU" sz="2400" dirty="0" err="1"/>
              <a:t>знизити</a:t>
            </a:r>
            <a:r>
              <a:rPr lang="ru-RU" sz="2400" dirty="0"/>
              <a:t> </a:t>
            </a:r>
            <a:r>
              <a:rPr lang="ru-RU" sz="2400" dirty="0" err="1"/>
              <a:t>агресивність</a:t>
            </a:r>
            <a:r>
              <a:rPr lang="ru-RU" sz="2400" dirty="0"/>
              <a:t>, </a:t>
            </a:r>
            <a:r>
              <a:rPr lang="ru-RU" sz="2400" dirty="0" err="1"/>
              <a:t>мобілізуватись</a:t>
            </a:r>
            <a:r>
              <a:rPr lang="ru-RU" sz="2400" dirty="0"/>
              <a:t> у </a:t>
            </a:r>
            <a:r>
              <a:rPr lang="ru-RU" sz="2400" dirty="0" err="1"/>
              <a:t>ситуаціях</a:t>
            </a:r>
            <a:r>
              <a:rPr lang="ru-RU" sz="2400" dirty="0"/>
              <a:t> </a:t>
            </a:r>
            <a:r>
              <a:rPr lang="ru-RU" sz="2400" dirty="0" err="1"/>
              <a:t>розгубленості</a:t>
            </a:r>
            <a:r>
              <a:rPr lang="ru-RU" sz="2400" dirty="0"/>
              <a:t>, сильного </a:t>
            </a:r>
            <a:r>
              <a:rPr lang="ru-RU" sz="2400" dirty="0" err="1"/>
              <a:t>хвилювання</a:t>
            </a:r>
            <a:r>
              <a:rPr lang="ru-RU" sz="2400" dirty="0"/>
              <a:t>. ЇЇ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в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обстановці</a:t>
            </a:r>
            <a:r>
              <a:rPr lang="ru-RU" sz="2400" dirty="0"/>
              <a:t> </a:t>
            </a:r>
            <a:r>
              <a:rPr lang="ru-RU" sz="2400" dirty="0" err="1"/>
              <a:t>непомітно</a:t>
            </a:r>
            <a:r>
              <a:rPr lang="ru-RU" sz="2400" dirty="0"/>
              <a:t> для </a:t>
            </a:r>
            <a:r>
              <a:rPr lang="ru-RU" sz="2400" dirty="0" err="1"/>
              <a:t>оточуючих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Інструкція</a:t>
            </a:r>
            <a:r>
              <a:rPr lang="ru-RU" sz="2400" dirty="0"/>
              <a:t> : сядьте </a:t>
            </a:r>
            <a:r>
              <a:rPr lang="ru-RU" sz="2400" dirty="0" err="1"/>
              <a:t>зручно</a:t>
            </a:r>
            <a:r>
              <a:rPr lang="ru-RU" sz="2400" dirty="0"/>
              <a:t>, </a:t>
            </a:r>
            <a:r>
              <a:rPr lang="ru-RU" sz="2400" dirty="0" err="1"/>
              <a:t>стисніть</a:t>
            </a:r>
            <a:r>
              <a:rPr lang="ru-RU" sz="2400" dirty="0"/>
              <a:t> праву руку в кулак (з </a:t>
            </a:r>
            <a:r>
              <a:rPr lang="ru-RU" sz="2400" dirty="0" err="1"/>
              <a:t>максимальним</a:t>
            </a:r>
            <a:r>
              <a:rPr lang="ru-RU" sz="2400" dirty="0"/>
              <a:t> </a:t>
            </a:r>
            <a:r>
              <a:rPr lang="ru-RU" sz="2400" dirty="0" err="1"/>
              <a:t>зусиллям</a:t>
            </a:r>
            <a:r>
              <a:rPr lang="ru-RU" sz="2400" dirty="0"/>
              <a:t>). </a:t>
            </a:r>
            <a:r>
              <a:rPr lang="ru-RU" sz="2400" dirty="0" err="1"/>
              <a:t>Тримайте</a:t>
            </a:r>
            <a:r>
              <a:rPr lang="ru-RU" sz="2400" dirty="0"/>
              <a:t> </a:t>
            </a:r>
            <a:r>
              <a:rPr lang="ru-RU" sz="2400" dirty="0" err="1"/>
              <a:t>міцно</a:t>
            </a:r>
            <a:r>
              <a:rPr lang="ru-RU" sz="2400" dirty="0"/>
              <a:t> стиснутою </a:t>
            </a:r>
            <a:r>
              <a:rPr lang="ru-RU" sz="2400" dirty="0" err="1"/>
              <a:t>близько</a:t>
            </a:r>
            <a:r>
              <a:rPr lang="ru-RU" sz="2400" dirty="0"/>
              <a:t> 12 секунд. </a:t>
            </a:r>
            <a:r>
              <a:rPr lang="ru-RU" sz="2400" dirty="0" err="1"/>
              <a:t>Розслабтесь</a:t>
            </a:r>
            <a:r>
              <a:rPr lang="ru-RU" sz="2400" dirty="0"/>
              <a:t> та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заплющеними</a:t>
            </a:r>
            <a:r>
              <a:rPr lang="ru-RU" sz="2400" dirty="0"/>
              <a:t> </a:t>
            </a:r>
            <a:r>
              <a:rPr lang="ru-RU" sz="2400" dirty="0" err="1"/>
              <a:t>очима</a:t>
            </a:r>
            <a:r>
              <a:rPr lang="ru-RU" sz="2400" dirty="0"/>
              <a:t> </a:t>
            </a:r>
            <a:r>
              <a:rPr lang="ru-RU" sz="2400" dirty="0" err="1"/>
              <a:t>прислухайтеся</a:t>
            </a:r>
            <a:r>
              <a:rPr lang="ru-RU" sz="2400" dirty="0"/>
              <a:t> до </a:t>
            </a:r>
            <a:r>
              <a:rPr lang="ru-RU" sz="2400" dirty="0" err="1"/>
              <a:t>відчуття</a:t>
            </a:r>
            <a:r>
              <a:rPr lang="ru-RU" sz="2400" dirty="0"/>
              <a:t> </a:t>
            </a:r>
            <a:r>
              <a:rPr lang="ru-RU" sz="2400" dirty="0" err="1"/>
              <a:t>знятої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тепло, жар, </a:t>
            </a:r>
            <a:r>
              <a:rPr lang="ru-RU" sz="2400" dirty="0" err="1"/>
              <a:t>тягар</a:t>
            </a:r>
            <a:r>
              <a:rPr lang="ru-RU" sz="2400" dirty="0"/>
              <a:t>, </a:t>
            </a:r>
            <a:r>
              <a:rPr lang="ru-RU" sz="2400" dirty="0" err="1"/>
              <a:t>пульсування</a:t>
            </a:r>
            <a:r>
              <a:rPr lang="ru-RU" sz="2400" dirty="0"/>
              <a:t>). Те ж </a:t>
            </a:r>
            <a:r>
              <a:rPr lang="ru-RU" sz="2400" dirty="0" err="1"/>
              <a:t>повторюйте</a:t>
            </a:r>
            <a:r>
              <a:rPr lang="ru-RU" sz="2400" dirty="0"/>
              <a:t> </a:t>
            </a:r>
            <a:r>
              <a:rPr lang="ru-RU" sz="2400" dirty="0" err="1"/>
              <a:t>лівою</a:t>
            </a:r>
            <a:r>
              <a:rPr lang="ru-RU" sz="2400" dirty="0"/>
              <a:t> рукою,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чергуйте</a:t>
            </a:r>
            <a:r>
              <a:rPr lang="ru-RU" sz="2400" dirty="0"/>
              <a:t> </a:t>
            </a:r>
            <a:r>
              <a:rPr lang="ru-RU" sz="2400" dirty="0" err="1"/>
              <a:t>напругу</a:t>
            </a:r>
            <a:r>
              <a:rPr lang="ru-RU" sz="2400" dirty="0"/>
              <a:t> та </a:t>
            </a:r>
            <a:r>
              <a:rPr lang="ru-RU" sz="2400" dirty="0" err="1"/>
              <a:t>розслаблення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руками </a:t>
            </a:r>
            <a:r>
              <a:rPr lang="ru-RU" sz="2400" dirty="0" err="1"/>
              <a:t>одночасно</a:t>
            </a:r>
            <a:r>
              <a:rPr lang="ru-RU" sz="2400" dirty="0"/>
              <a:t>. ( Руки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тремтіти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пауза 10 секунд).</a:t>
            </a:r>
          </a:p>
        </p:txBody>
      </p:sp>
    </p:spTree>
    <p:extLst>
      <p:ext uri="{BB962C8B-B14F-4D97-AF65-F5344CB8AC3E}">
        <p14:creationId xmlns:p14="http://schemas.microsoft.com/office/powerpoint/2010/main" xmlns="" val="32614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53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Якби</a:t>
            </a:r>
            <a:r>
              <a:rPr lang="ru-RU" dirty="0"/>
              <a:t> на </a:t>
            </a:r>
            <a:r>
              <a:rPr lang="ru-RU" dirty="0" err="1"/>
              <a:t>мить</a:t>
            </a:r>
            <a:r>
              <a:rPr lang="ru-RU" dirty="0"/>
              <a:t> Бог </a:t>
            </a:r>
            <a:r>
              <a:rPr lang="ru-RU" dirty="0" err="1"/>
              <a:t>забув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маріонетка</a:t>
            </a:r>
            <a:r>
              <a:rPr lang="ru-RU" dirty="0"/>
              <a:t>, і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то я </a:t>
            </a:r>
            <a:r>
              <a:rPr lang="ru-RU" dirty="0" smtClean="0"/>
              <a:t>б, </a:t>
            </a:r>
            <a:r>
              <a:rPr lang="ru-RU" dirty="0" err="1"/>
              <a:t>мабуть</a:t>
            </a:r>
            <a:r>
              <a:rPr lang="ru-RU" dirty="0"/>
              <a:t>, не сказав </a:t>
            </a:r>
            <a:r>
              <a:rPr lang="ru-RU" dirty="0" err="1"/>
              <a:t>усього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думаю, але точно </a:t>
            </a:r>
            <a:r>
              <a:rPr lang="ru-RU" dirty="0" err="1"/>
              <a:t>би</a:t>
            </a:r>
            <a:r>
              <a:rPr lang="ru-RU" dirty="0"/>
              <a:t> думав </a:t>
            </a:r>
            <a:r>
              <a:rPr lang="ru-RU" dirty="0" err="1"/>
              <a:t>що</a:t>
            </a:r>
            <a:r>
              <a:rPr lang="ru-RU" dirty="0"/>
              <a:t> кажу. Я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цінував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не за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, а за </a:t>
            </a:r>
            <a:r>
              <a:rPr lang="ru-RU" dirty="0" err="1"/>
              <a:t>значення</a:t>
            </a:r>
            <a:r>
              <a:rPr lang="ru-RU" dirty="0"/>
              <a:t>. Я </a:t>
            </a:r>
            <a:r>
              <a:rPr lang="ru-RU" dirty="0" err="1"/>
              <a:t>би</a:t>
            </a:r>
            <a:r>
              <a:rPr lang="ru-RU" dirty="0"/>
              <a:t> спав </a:t>
            </a:r>
            <a:r>
              <a:rPr lang="ru-RU" dirty="0" err="1"/>
              <a:t>менше</a:t>
            </a:r>
            <a:r>
              <a:rPr lang="ru-RU" dirty="0"/>
              <a:t>, а </a:t>
            </a:r>
            <a:r>
              <a:rPr lang="ru-RU" dirty="0" err="1"/>
              <a:t>мріяв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хвилина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за- </a:t>
            </a:r>
            <a:r>
              <a:rPr lang="ru-RU" dirty="0" err="1"/>
              <a:t>плющеними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втрачені</a:t>
            </a:r>
            <a:r>
              <a:rPr lang="ru-RU" dirty="0"/>
              <a:t> 60 секунд </a:t>
            </a:r>
            <a:r>
              <a:rPr lang="ru-RU" dirty="0" err="1"/>
              <a:t>світла</a:t>
            </a:r>
            <a:r>
              <a:rPr lang="ru-RU" dirty="0"/>
              <a:t>. Я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слухав</a:t>
            </a:r>
            <a:r>
              <a:rPr lang="ru-RU" dirty="0"/>
              <a:t>, як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розмовляють</a:t>
            </a:r>
            <a:r>
              <a:rPr lang="ru-RU" dirty="0"/>
              <a:t>. Я б ходив коли </a:t>
            </a:r>
            <a:r>
              <a:rPr lang="ru-RU" dirty="0" err="1"/>
              <a:t>інші</a:t>
            </a:r>
            <a:r>
              <a:rPr lang="ru-RU" dirty="0"/>
              <a:t> стоять, і </a:t>
            </a:r>
            <a:r>
              <a:rPr lang="ru-RU" dirty="0" err="1"/>
              <a:t>прокидався</a:t>
            </a:r>
            <a:r>
              <a:rPr lang="ru-RU" dirty="0"/>
              <a:t> б. коли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сплять</a:t>
            </a:r>
            <a:r>
              <a:rPr lang="ru-RU" dirty="0"/>
              <a:t>. </a:t>
            </a:r>
            <a:r>
              <a:rPr lang="ru-RU" dirty="0" smtClean="0"/>
              <a:t>І </a:t>
            </a:r>
            <a:r>
              <a:rPr lang="ru-RU" dirty="0"/>
              <a:t>як </a:t>
            </a:r>
            <a:r>
              <a:rPr lang="ru-RU" dirty="0" err="1"/>
              <a:t>би</a:t>
            </a:r>
            <a:r>
              <a:rPr lang="ru-RU" dirty="0"/>
              <a:t> я </a:t>
            </a:r>
            <a:r>
              <a:rPr lang="ru-RU" dirty="0" err="1"/>
              <a:t>насолоджувався</a:t>
            </a:r>
            <a:r>
              <a:rPr lang="ru-RU" dirty="0"/>
              <a:t> </a:t>
            </a:r>
            <a:r>
              <a:rPr lang="ru-RU" dirty="0" err="1"/>
              <a:t>солодким</a:t>
            </a:r>
            <a:r>
              <a:rPr lang="ru-RU" dirty="0"/>
              <a:t> смаком шоколадного </a:t>
            </a:r>
            <a:r>
              <a:rPr lang="ru-RU" dirty="0" err="1"/>
              <a:t>морозива</a:t>
            </a:r>
            <a:r>
              <a:rPr lang="ru-RU" dirty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би</a:t>
            </a:r>
            <a:r>
              <a:rPr lang="ru-RU" dirty="0"/>
              <a:t> Бог </a:t>
            </a:r>
            <a:r>
              <a:rPr lang="ru-RU" dirty="0" err="1"/>
              <a:t>наділив</a:t>
            </a:r>
            <a:r>
              <a:rPr lang="ru-RU" dirty="0"/>
              <a:t> мене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миттю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я б </a:t>
            </a:r>
            <a:r>
              <a:rPr lang="ru-RU" dirty="0" err="1"/>
              <a:t>одягався</a:t>
            </a:r>
            <a:r>
              <a:rPr lang="ru-RU" dirty="0"/>
              <a:t> просто. </a:t>
            </a:r>
            <a:r>
              <a:rPr lang="ru-RU" dirty="0" err="1"/>
              <a:t>Вилежувався</a:t>
            </a:r>
            <a:r>
              <a:rPr lang="ru-RU" dirty="0"/>
              <a:t> на </a:t>
            </a:r>
            <a:r>
              <a:rPr lang="ru-RU" dirty="0" err="1" smtClean="0"/>
              <a:t>сонці</a:t>
            </a:r>
            <a:r>
              <a:rPr lang="ru-RU" dirty="0" smtClean="0"/>
              <a:t>, </a:t>
            </a:r>
            <a:r>
              <a:rPr lang="ru-RU" dirty="0" err="1"/>
              <a:t>п</a:t>
            </a:r>
            <a:r>
              <a:rPr lang="ru-RU" dirty="0" err="1" smtClean="0"/>
              <a:t>ідставивши</a:t>
            </a:r>
            <a:r>
              <a:rPr lang="ru-RU" dirty="0" smtClean="0"/>
              <a:t> </a:t>
            </a:r>
            <a:r>
              <a:rPr lang="ru-RU" dirty="0"/>
              <a:t>теплим </a:t>
            </a:r>
            <a:r>
              <a:rPr lang="ru-RU" dirty="0" err="1"/>
              <a:t>промінцям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/>
              <a:t>але й душу. Боже </a:t>
            </a:r>
            <a:r>
              <a:rPr lang="ru-RU" dirty="0" err="1" smtClean="0"/>
              <a:t>мій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/>
              <a:t>я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smtClean="0"/>
              <a:t>часу, </a:t>
            </a:r>
            <a:r>
              <a:rPr lang="ru-RU" dirty="0"/>
              <a:t>я б </a:t>
            </a:r>
            <a:r>
              <a:rPr lang="ru-RU" dirty="0" err="1"/>
              <a:t>закував</a:t>
            </a:r>
            <a:r>
              <a:rPr lang="ru-RU" dirty="0"/>
              <a:t> свою ненависть у </a:t>
            </a:r>
            <a:r>
              <a:rPr lang="ru-RU" dirty="0" err="1"/>
              <a:t>шматочок</a:t>
            </a:r>
            <a:r>
              <a:rPr lang="ru-RU" dirty="0"/>
              <a:t> </a:t>
            </a:r>
            <a:r>
              <a:rPr lang="ru-RU" dirty="0" err="1"/>
              <a:t>льоду</a:t>
            </a:r>
            <a:r>
              <a:rPr lang="ru-RU" dirty="0"/>
              <a:t> і </a:t>
            </a:r>
            <a:r>
              <a:rPr lang="ru-RU" dirty="0" err="1"/>
              <a:t>чекав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визирне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.  Господи, як </a:t>
            </a:r>
            <a:r>
              <a:rPr lang="ru-RU" dirty="0" err="1"/>
              <a:t>би</a:t>
            </a:r>
            <a:r>
              <a:rPr lang="ru-RU" dirty="0"/>
              <a:t> в мене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/>
              <a:t>я  не пропустив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дня,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сказати</a:t>
            </a:r>
            <a:r>
              <a:rPr lang="ru-RU" dirty="0"/>
              <a:t> людям, </a:t>
            </a:r>
            <a:r>
              <a:rPr lang="ru-RU" dirty="0" err="1"/>
              <a:t>яких</a:t>
            </a:r>
            <a:r>
              <a:rPr lang="ru-RU" dirty="0"/>
              <a:t> я люблю, </a:t>
            </a:r>
            <a:r>
              <a:rPr lang="ru-RU" dirty="0" err="1"/>
              <a:t>що</a:t>
            </a:r>
            <a:r>
              <a:rPr lang="ru-RU" dirty="0"/>
              <a:t> я </a:t>
            </a:r>
            <a:r>
              <a:rPr lang="ru-RU" dirty="0" err="1"/>
              <a:t>їх</a:t>
            </a:r>
            <a:r>
              <a:rPr lang="ru-RU" dirty="0"/>
              <a:t> люблю. </a:t>
            </a:r>
            <a:r>
              <a:rPr lang="ru-RU" dirty="0" err="1"/>
              <a:t>Кожну</a:t>
            </a:r>
            <a:r>
              <a:rPr lang="ru-RU" dirty="0"/>
              <a:t> дорогу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я б </a:t>
            </a:r>
            <a:r>
              <a:rPr lang="ru-RU" dirty="0" err="1"/>
              <a:t>переконав</a:t>
            </a:r>
            <a:r>
              <a:rPr lang="ru-RU" dirty="0"/>
              <a:t> у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, </a:t>
            </a:r>
            <a:r>
              <a:rPr lang="ru-RU" dirty="0"/>
              <a:t>я жив </a:t>
            </a:r>
            <a:r>
              <a:rPr lang="ru-RU" dirty="0" err="1"/>
              <a:t>би</a:t>
            </a:r>
            <a:r>
              <a:rPr lang="ru-RU" dirty="0"/>
              <a:t> в </a:t>
            </a:r>
            <a:r>
              <a:rPr lang="ru-RU" dirty="0" err="1"/>
              <a:t>любові</a:t>
            </a:r>
            <a:r>
              <a:rPr lang="ru-RU" dirty="0"/>
              <a:t> та з </a:t>
            </a:r>
            <a:r>
              <a:rPr lang="ru-RU" dirty="0" err="1"/>
              <a:t>любовю</a:t>
            </a:r>
            <a:r>
              <a:rPr lang="ru-RU" dirty="0"/>
              <a:t>. Я </a:t>
            </a:r>
            <a:r>
              <a:rPr lang="ru-RU" dirty="0" err="1"/>
              <a:t>би</a:t>
            </a:r>
            <a:r>
              <a:rPr lang="ru-RU" dirty="0"/>
              <a:t> пояснив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smtClean="0"/>
              <a:t>людям,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перестають</a:t>
            </a:r>
            <a:r>
              <a:rPr lang="ru-RU" dirty="0"/>
              <a:t> </a:t>
            </a:r>
            <a:r>
              <a:rPr lang="ru-RU" dirty="0" err="1" smtClean="0"/>
              <a:t>закохуватись</a:t>
            </a:r>
            <a:r>
              <a:rPr lang="ru-RU" dirty="0" smtClean="0"/>
              <a:t>, </a:t>
            </a:r>
            <a:r>
              <a:rPr lang="ru-RU" dirty="0"/>
              <a:t>коли </a:t>
            </a:r>
            <a:r>
              <a:rPr lang="ru-RU" dirty="0" err="1"/>
              <a:t>старіють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помиляються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старіють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</a:t>
            </a:r>
            <a:r>
              <a:rPr lang="ru-RU" dirty="0"/>
              <a:t>коли </a:t>
            </a:r>
            <a:r>
              <a:rPr lang="ru-RU" dirty="0" err="1"/>
              <a:t>перестаєш</a:t>
            </a:r>
            <a:r>
              <a:rPr lang="ru-RU" dirty="0"/>
              <a:t>  </a:t>
            </a:r>
            <a:r>
              <a:rPr lang="ru-RU" dirty="0" err="1"/>
              <a:t>закохуватись</a:t>
            </a:r>
            <a:r>
              <a:rPr lang="ru-RU" dirty="0"/>
              <a:t>! </a:t>
            </a:r>
            <a:r>
              <a:rPr lang="ru-RU" dirty="0" err="1"/>
              <a:t>Дитині</a:t>
            </a:r>
            <a:r>
              <a:rPr lang="ru-RU" dirty="0"/>
              <a:t> я б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і </a:t>
            </a:r>
            <a:r>
              <a:rPr lang="ru-RU" dirty="0" err="1"/>
              <a:t>водночас</a:t>
            </a:r>
            <a:r>
              <a:rPr lang="ru-RU" dirty="0"/>
              <a:t> дозволив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літати</a:t>
            </a:r>
            <a:r>
              <a:rPr lang="ru-RU" dirty="0"/>
              <a:t>, </a:t>
            </a:r>
            <a:r>
              <a:rPr lang="ru-RU" dirty="0" err="1"/>
              <a:t>літніх</a:t>
            </a:r>
            <a:r>
              <a:rPr lang="ru-RU" dirty="0"/>
              <a:t> людей я б </a:t>
            </a:r>
            <a:r>
              <a:rPr lang="ru-RU" dirty="0" err="1" smtClean="0"/>
              <a:t>переконав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смерть </a:t>
            </a:r>
            <a:r>
              <a:rPr lang="ru-RU" dirty="0" err="1"/>
              <a:t>з’являється</a:t>
            </a:r>
            <a:r>
              <a:rPr lang="ru-RU" dirty="0"/>
              <a:t> не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старістю</a:t>
            </a:r>
            <a:r>
              <a:rPr lang="ru-RU" dirty="0" smtClean="0"/>
              <a:t>, </a:t>
            </a:r>
            <a:r>
              <a:rPr lang="ru-RU" dirty="0"/>
              <a:t>а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забуттям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я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навчився</a:t>
            </a:r>
            <a:r>
              <a:rPr lang="ru-RU" dirty="0"/>
              <a:t> у вас </a:t>
            </a:r>
            <a:r>
              <a:rPr lang="ru-RU" dirty="0" smtClean="0"/>
              <a:t>,я </a:t>
            </a:r>
            <a:r>
              <a:rPr lang="ru-RU" dirty="0" err="1"/>
              <a:t>збагнув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на </a:t>
            </a:r>
            <a:r>
              <a:rPr lang="ru-RU" dirty="0" err="1"/>
              <a:t>вершині</a:t>
            </a:r>
            <a:r>
              <a:rPr lang="ru-RU" dirty="0"/>
              <a:t> </a:t>
            </a:r>
            <a:r>
              <a:rPr lang="ru-RU" dirty="0" smtClean="0"/>
              <a:t>гори, </a:t>
            </a:r>
            <a:r>
              <a:rPr lang="ru-RU" dirty="0"/>
              <a:t>не </a:t>
            </a:r>
            <a:r>
              <a:rPr lang="ru-RU" dirty="0" err="1" smtClean="0"/>
              <a:t>розуміючи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очікує</a:t>
            </a:r>
            <a:r>
              <a:rPr lang="ru-RU" dirty="0"/>
              <a:t> нас не там. Я </a:t>
            </a:r>
            <a:r>
              <a:rPr lang="ru-RU" dirty="0" err="1" smtClean="0"/>
              <a:t>зрозумів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/>
              <a:t>коли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новонароджене</a:t>
            </a:r>
            <a:r>
              <a:rPr lang="ru-RU" dirty="0"/>
              <a:t> </a:t>
            </a:r>
            <a:r>
              <a:rPr lang="ru-RU" dirty="0" err="1" smtClean="0"/>
              <a:t>дитинча</a:t>
            </a:r>
            <a:r>
              <a:rPr lang="ru-RU" dirty="0" smtClean="0"/>
              <a:t> </a:t>
            </a:r>
            <a:r>
              <a:rPr lang="ru-RU" dirty="0" err="1"/>
              <a:t>стисне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маленькому кулачку </a:t>
            </a:r>
            <a:r>
              <a:rPr lang="ru-RU" dirty="0" err="1"/>
              <a:t>татів</a:t>
            </a:r>
            <a:r>
              <a:rPr lang="ru-RU" dirty="0"/>
              <a:t> </a:t>
            </a:r>
            <a:r>
              <a:rPr lang="ru-RU" dirty="0" err="1"/>
              <a:t>палець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батькове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 вона </a:t>
            </a:r>
            <a:r>
              <a:rPr lang="ru-RU" dirty="0" err="1"/>
              <a:t>схопила</a:t>
            </a:r>
            <a:r>
              <a:rPr lang="ru-RU" dirty="0"/>
              <a:t> </a:t>
            </a:r>
            <a:r>
              <a:rPr lang="ru-RU" dirty="0" err="1" smtClean="0"/>
              <a:t>назавжди</a:t>
            </a:r>
            <a:r>
              <a:rPr lang="ru-RU" dirty="0"/>
              <a:t>. Я </a:t>
            </a:r>
            <a:r>
              <a:rPr lang="ru-RU" dirty="0" err="1"/>
              <a:t>збагнув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одна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дивитися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 з </a:t>
            </a:r>
            <a:r>
              <a:rPr lang="ru-RU" dirty="0" err="1"/>
              <a:t>висоти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вона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піднятися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Висновок</a:t>
            </a:r>
            <a:r>
              <a:rPr lang="ru-RU" b="1" dirty="0">
                <a:solidFill>
                  <a:srgbClr val="FF0000"/>
                </a:solidFill>
              </a:rPr>
              <a:t>:   Давайте не </a:t>
            </a:r>
            <a:r>
              <a:rPr lang="ru-RU" b="1" dirty="0" err="1">
                <a:solidFill>
                  <a:srgbClr val="FF0000"/>
                </a:solidFill>
              </a:rPr>
              <a:t>будемо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дозволяти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різним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негараздам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закривати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очі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радощі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життя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життя</a:t>
            </a:r>
            <a:r>
              <a:rPr lang="ru-RU" b="1" dirty="0">
                <a:solidFill>
                  <a:srgbClr val="FF0000"/>
                </a:solidFill>
              </a:rPr>
              <a:t> є для того </a:t>
            </a:r>
            <a:r>
              <a:rPr lang="ru-RU" b="1" dirty="0" err="1">
                <a:solidFill>
                  <a:srgbClr val="FF0000"/>
                </a:solidFill>
              </a:rPr>
              <a:t>щоб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радіти</a:t>
            </a:r>
            <a:r>
              <a:rPr lang="ru-RU" b="1" dirty="0">
                <a:solidFill>
                  <a:srgbClr val="FF0000"/>
                </a:solidFill>
              </a:rPr>
              <a:t>, і треба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зрозуміти</a:t>
            </a:r>
            <a:r>
              <a:rPr lang="ru-RU" b="1" dirty="0">
                <a:solidFill>
                  <a:srgbClr val="FF0000"/>
                </a:solidFill>
              </a:rPr>
              <a:t>   </a:t>
            </a:r>
            <a:r>
              <a:rPr lang="ru-RU" b="1" dirty="0" smtClean="0">
                <a:solidFill>
                  <a:srgbClr val="FF0000"/>
                </a:solidFill>
              </a:rPr>
              <a:t>зараз, </a:t>
            </a:r>
            <a:r>
              <a:rPr lang="ru-RU" b="1" dirty="0" err="1">
                <a:solidFill>
                  <a:srgbClr val="FF0000"/>
                </a:solidFill>
              </a:rPr>
              <a:t>бо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потім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може</a:t>
            </a:r>
            <a:r>
              <a:rPr lang="ru-RU" b="1" dirty="0">
                <a:solidFill>
                  <a:srgbClr val="FF0000"/>
                </a:solidFill>
              </a:rPr>
              <a:t> бути </a:t>
            </a:r>
            <a:r>
              <a:rPr lang="ru-RU" b="1" dirty="0" err="1">
                <a:solidFill>
                  <a:srgbClr val="FF0000"/>
                </a:solidFill>
              </a:rPr>
              <a:t>пізно</a:t>
            </a:r>
            <a:r>
              <a:rPr lang="ru-RU" b="1" dirty="0">
                <a:solidFill>
                  <a:srgbClr val="FF0000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2718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effectLst/>
              </a:rPr>
              <a:t/>
            </a:r>
            <a:br>
              <a:rPr lang="uk-UA" sz="3600" dirty="0" smtClean="0">
                <a:effectLst/>
              </a:rPr>
            </a:br>
            <a:r>
              <a:rPr lang="uk-UA" dirty="0" smtClean="0">
                <a:effectLst/>
              </a:rPr>
              <a:t> </a:t>
            </a:r>
            <a:r>
              <a:rPr lang="uk-UA" b="1" dirty="0" smtClean="0"/>
              <a:t>Т</a:t>
            </a:r>
            <a:r>
              <a:rPr lang="uk-UA" b="1" dirty="0" smtClean="0">
                <a:effectLst/>
              </a:rPr>
              <a:t>рапляються 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у нашому житті 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НЕПОРОЗУМІННЯ, СУПЕРЕЧКИ та навіть КОНФЛІКТИ.     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213275"/>
            <a:ext cx="7715304" cy="298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8174" y="570809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ВИРІШЕМО КОНФЛІКТ МИРНИМ ШЛЯХОМ!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1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1331641" y="1772816"/>
            <a:ext cx="6120680" cy="381642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spc="5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 ПОВАГОЮ ДО ВАС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spc="5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ПРАКТИЧНИЙ ПСИХОЛОГ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spc="5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РЄЗНІКОВА Л.А.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spc="5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Анимация гиф картинка смайлик. Здорово! Смайлик-солнышко скачать. Гифки анимации  смайлик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996" y="3681027"/>
            <a:ext cx="29146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країнський смайлик | Happy wishes, Giraffe art, Happy birth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84" y="54521"/>
            <a:ext cx="24860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93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2627784" y="260648"/>
            <a:ext cx="3600400" cy="12961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РОЗД</a:t>
            </a:r>
            <a:r>
              <a:rPr lang="uk-UA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І</a:t>
            </a:r>
            <a:r>
              <a:rPr lang="ru-RU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</a:t>
            </a:r>
            <a:r>
              <a:rPr lang="uk-UA" sz="48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І 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ле 1"/>
          <p:cNvSpPr txBox="1"/>
          <p:nvPr/>
        </p:nvSpPr>
        <p:spPr>
          <a:xfrm>
            <a:off x="2483769" y="1672214"/>
            <a:ext cx="3244884" cy="1922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6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КОНФЛІКТ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Конфли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63" y="3284984"/>
            <a:ext cx="7620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8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&quot;Конфлі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3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707" y="11663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 </a:t>
            </a:r>
            <a:r>
              <a:rPr lang="ru-RU" sz="2400" b="1" dirty="0"/>
              <a:t>Слово «</a:t>
            </a:r>
            <a:r>
              <a:rPr lang="ru-RU" sz="2400" b="1" dirty="0" err="1"/>
              <a:t>конфлікт</a:t>
            </a:r>
            <a:r>
              <a:rPr lang="ru-RU" sz="2400" b="1" dirty="0"/>
              <a:t>» походить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латинського</a:t>
            </a:r>
            <a:r>
              <a:rPr lang="ru-RU" sz="2400" b="1" dirty="0"/>
              <a:t> «</a:t>
            </a:r>
            <a:r>
              <a:rPr lang="ru-RU" sz="2400" b="1" dirty="0" err="1"/>
              <a:t>conflictus</a:t>
            </a:r>
            <a:r>
              <a:rPr lang="ru-RU" sz="2400" b="1" dirty="0"/>
              <a:t>» - </a:t>
            </a:r>
            <a:r>
              <a:rPr lang="ru-RU" sz="2400" b="1" dirty="0" err="1"/>
              <a:t>зіткнення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 </a:t>
            </a:r>
            <a:r>
              <a:rPr lang="ru-RU" sz="2400" b="1" dirty="0" err="1"/>
              <a:t>Конфлікт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вид </a:t>
            </a:r>
            <a:r>
              <a:rPr lang="ru-RU" sz="2400" b="1" dirty="0" err="1"/>
              <a:t>взаємодії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людьми, </a:t>
            </a:r>
            <a:r>
              <a:rPr lang="ru-RU" sz="2400" b="1" dirty="0" err="1"/>
              <a:t>зіткнення</a:t>
            </a:r>
            <a:r>
              <a:rPr lang="ru-RU" sz="2400" b="1" dirty="0"/>
              <a:t> </a:t>
            </a:r>
            <a:r>
              <a:rPr lang="ru-RU" sz="2400" b="1" dirty="0" err="1"/>
              <a:t>інтересів</a:t>
            </a:r>
            <a:r>
              <a:rPr lang="ru-RU" sz="2400" b="1" dirty="0"/>
              <a:t>, </a:t>
            </a:r>
            <a:r>
              <a:rPr lang="ru-RU" sz="2400" b="1" dirty="0" err="1"/>
              <a:t>цілей</a:t>
            </a:r>
            <a:r>
              <a:rPr lang="ru-RU" sz="2400" b="1" dirty="0"/>
              <a:t>, </a:t>
            </a:r>
            <a:r>
              <a:rPr lang="ru-RU" sz="2400" b="1" dirty="0" err="1"/>
              <a:t>способів</a:t>
            </a:r>
            <a:r>
              <a:rPr lang="ru-RU" sz="2400" b="1" dirty="0"/>
              <a:t>, </a:t>
            </a:r>
            <a:r>
              <a:rPr lang="ru-RU" sz="2400" b="1" dirty="0" err="1"/>
              <a:t>цінностей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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спосіб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люди </a:t>
            </a:r>
            <a:r>
              <a:rPr lang="ru-RU" sz="2400" b="1" dirty="0" err="1"/>
              <a:t>вибирають</a:t>
            </a:r>
            <a:r>
              <a:rPr lang="ru-RU" sz="2400" b="1" dirty="0"/>
              <a:t> для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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спосіб</a:t>
            </a:r>
            <a:r>
              <a:rPr lang="ru-RU" sz="2400" b="1" dirty="0"/>
              <a:t>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проблем у </a:t>
            </a:r>
            <a:r>
              <a:rPr lang="ru-RU" sz="2400" b="1" dirty="0" err="1"/>
              <a:t>групі</a:t>
            </a:r>
            <a:r>
              <a:rPr lang="ru-RU" sz="2400" b="1" dirty="0"/>
              <a:t> людей – </a:t>
            </a:r>
            <a:r>
              <a:rPr lang="ru-RU" sz="2400" b="1" dirty="0" err="1"/>
              <a:t>сім”ї</a:t>
            </a:r>
            <a:r>
              <a:rPr lang="ru-RU" sz="2400" b="1" dirty="0"/>
              <a:t>, </a:t>
            </a:r>
            <a:r>
              <a:rPr lang="ru-RU" sz="2400" b="1" dirty="0" err="1"/>
              <a:t>класі</a:t>
            </a:r>
            <a:r>
              <a:rPr lang="ru-RU" sz="2400" b="1" dirty="0"/>
              <a:t>, </a:t>
            </a:r>
            <a:r>
              <a:rPr lang="ru-RU" sz="2400" b="1" dirty="0" err="1"/>
              <a:t>команді</a:t>
            </a:r>
            <a:r>
              <a:rPr lang="ru-RU" sz="2400" b="1" dirty="0"/>
              <a:t>, </a:t>
            </a:r>
            <a:r>
              <a:rPr lang="ru-RU" sz="2400" b="1" dirty="0" err="1"/>
              <a:t>суспільстві</a:t>
            </a:r>
            <a:r>
              <a:rPr lang="ru-RU" sz="2400" b="1" dirty="0"/>
              <a:t> в </a:t>
            </a:r>
            <a:r>
              <a:rPr lang="ru-RU" sz="2400" b="1" dirty="0" err="1"/>
              <a:t>цілому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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показник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– без </a:t>
            </a:r>
            <a:r>
              <a:rPr lang="ru-RU" sz="2400" b="1" dirty="0" err="1"/>
              <a:t>конфліктів</a:t>
            </a:r>
            <a:r>
              <a:rPr lang="ru-RU" sz="2400" b="1" dirty="0"/>
              <a:t> </a:t>
            </a:r>
            <a:r>
              <a:rPr lang="ru-RU" sz="2400" b="1" dirty="0" err="1"/>
              <a:t>немає</a:t>
            </a:r>
            <a:r>
              <a:rPr lang="ru-RU" sz="2400" b="1" dirty="0"/>
              <a:t> </a:t>
            </a:r>
            <a:r>
              <a:rPr lang="ru-RU" sz="2400" b="1" dirty="0" err="1"/>
              <a:t>руху</a:t>
            </a:r>
            <a:r>
              <a:rPr lang="ru-RU" sz="2400" b="1" dirty="0"/>
              <a:t> вперед, як </a:t>
            </a:r>
            <a:r>
              <a:rPr lang="ru-RU" sz="2400" b="1" dirty="0" err="1"/>
              <a:t>людини</a:t>
            </a:r>
            <a:r>
              <a:rPr lang="ru-RU" sz="2400" b="1" dirty="0"/>
              <a:t>, так і </a:t>
            </a:r>
            <a:r>
              <a:rPr lang="ru-RU" sz="2400" b="1" dirty="0" err="1"/>
              <a:t>суспільства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 </a:t>
            </a:r>
            <a:r>
              <a:rPr lang="ru-RU" sz="2400" b="1" dirty="0" err="1"/>
              <a:t>Це</a:t>
            </a:r>
            <a:r>
              <a:rPr lang="ru-RU" sz="2400" b="1" dirty="0"/>
              <a:t> задача, для </a:t>
            </a:r>
            <a:r>
              <a:rPr lang="ru-RU" sz="2400" b="1" dirty="0" err="1"/>
              <a:t>вирішення</a:t>
            </a:r>
            <a:r>
              <a:rPr lang="ru-RU" sz="2400" b="1" dirty="0"/>
              <a:t>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змінитися</a:t>
            </a:r>
            <a:r>
              <a:rPr lang="ru-RU" sz="2400" b="1" dirty="0"/>
              <a:t>, </a:t>
            </a:r>
            <a:r>
              <a:rPr lang="ru-RU" sz="2400" b="1" dirty="0" err="1"/>
              <a:t>навчитись</a:t>
            </a:r>
            <a:r>
              <a:rPr lang="ru-RU" sz="2400" b="1" dirty="0"/>
              <a:t> </a:t>
            </a:r>
            <a:r>
              <a:rPr lang="ru-RU" sz="2400" b="1" dirty="0" err="1"/>
              <a:t>чомусь</a:t>
            </a:r>
            <a:r>
              <a:rPr lang="ru-RU" sz="2400" b="1" dirty="0"/>
              <a:t> новому.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41851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до лекції &quot;Конфлі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455206" cy="6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2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Ознаки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конфлікту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/>
              <a:t> </a:t>
            </a:r>
            <a:r>
              <a:rPr lang="ru-RU" sz="2800" b="1" dirty="0" err="1"/>
              <a:t>Напруженість</a:t>
            </a:r>
            <a:r>
              <a:rPr lang="ru-RU" sz="2800" b="1" dirty="0"/>
              <a:t> </a:t>
            </a:r>
          </a:p>
          <a:p>
            <a:r>
              <a:rPr lang="ru-RU" sz="2800" b="1" dirty="0"/>
              <a:t> </a:t>
            </a:r>
            <a:r>
              <a:rPr lang="ru-RU" sz="2800" b="1" dirty="0" err="1"/>
              <a:t>Підвищені</a:t>
            </a:r>
            <a:r>
              <a:rPr lang="ru-RU" sz="2800" b="1" dirty="0"/>
              <a:t>, </a:t>
            </a:r>
            <a:r>
              <a:rPr lang="ru-RU" sz="2800" b="1" dirty="0" err="1"/>
              <a:t>або</a:t>
            </a:r>
            <a:r>
              <a:rPr lang="ru-RU" sz="2800" b="1" dirty="0"/>
              <a:t>, </a:t>
            </a:r>
            <a:r>
              <a:rPr lang="ru-RU" sz="2800" b="1" dirty="0" err="1"/>
              <a:t>навпаки</a:t>
            </a:r>
            <a:r>
              <a:rPr lang="ru-RU" sz="2800" b="1" dirty="0"/>
              <a:t>, </a:t>
            </a:r>
            <a:r>
              <a:rPr lang="ru-RU" sz="2800" b="1" dirty="0" err="1"/>
              <a:t>знижені</a:t>
            </a:r>
            <a:r>
              <a:rPr lang="ru-RU" sz="2800" b="1" dirty="0"/>
              <a:t> тони в </a:t>
            </a:r>
            <a:r>
              <a:rPr lang="ru-RU" sz="2800" b="1" dirty="0" err="1"/>
              <a:t>розмові</a:t>
            </a:r>
            <a:r>
              <a:rPr lang="ru-RU" sz="2800" b="1" dirty="0"/>
              <a:t> </a:t>
            </a:r>
          </a:p>
          <a:p>
            <a:r>
              <a:rPr lang="ru-RU" sz="2800" b="1" dirty="0"/>
              <a:t> </a:t>
            </a:r>
            <a:r>
              <a:rPr lang="ru-RU" sz="2800" b="1" dirty="0" err="1"/>
              <a:t>Відсутність</a:t>
            </a:r>
            <a:r>
              <a:rPr lang="ru-RU" sz="2800" b="1" dirty="0"/>
              <a:t> </a:t>
            </a:r>
            <a:r>
              <a:rPr lang="ru-RU" sz="2800" b="1" dirty="0" err="1"/>
              <a:t>прямих</a:t>
            </a:r>
            <a:r>
              <a:rPr lang="ru-RU" sz="2800" b="1" dirty="0"/>
              <a:t> </a:t>
            </a:r>
            <a:r>
              <a:rPr lang="ru-RU" sz="2800" b="1" dirty="0" err="1"/>
              <a:t>поглядів</a:t>
            </a:r>
            <a:r>
              <a:rPr lang="ru-RU" sz="2800" b="1" dirty="0"/>
              <a:t> </a:t>
            </a:r>
          </a:p>
          <a:p>
            <a:r>
              <a:rPr lang="ru-RU" sz="2800" b="1" dirty="0"/>
              <a:t> </a:t>
            </a:r>
            <a:r>
              <a:rPr lang="ru-RU" sz="2800" b="1" dirty="0" err="1"/>
              <a:t>Вибух</a:t>
            </a:r>
            <a:r>
              <a:rPr lang="ru-RU" sz="2800" b="1" dirty="0"/>
              <a:t> </a:t>
            </a:r>
            <a:r>
              <a:rPr lang="ru-RU" sz="2800" b="1" dirty="0" err="1"/>
              <a:t>емоцій</a:t>
            </a:r>
            <a:r>
              <a:rPr lang="ru-RU" sz="2800" b="1" dirty="0"/>
              <a:t> «з </a:t>
            </a:r>
            <a:r>
              <a:rPr lang="ru-RU" sz="2800" b="1" dirty="0" err="1"/>
              <a:t>півоберту</a:t>
            </a:r>
            <a:r>
              <a:rPr lang="ru-RU" sz="2800" b="1" dirty="0"/>
              <a:t>» </a:t>
            </a:r>
          </a:p>
          <a:p>
            <a:r>
              <a:rPr lang="ru-RU" sz="2800" b="1" dirty="0"/>
              <a:t> </a:t>
            </a:r>
            <a:r>
              <a:rPr lang="ru-RU" sz="2800" b="1" dirty="0" err="1"/>
              <a:t>Труднощі</a:t>
            </a:r>
            <a:r>
              <a:rPr lang="ru-RU" sz="2800" b="1" dirty="0"/>
              <a:t> </a:t>
            </a:r>
            <a:r>
              <a:rPr lang="ru-RU" sz="2800" b="1" dirty="0" err="1"/>
              <a:t>емоційної</a:t>
            </a:r>
            <a:r>
              <a:rPr lang="ru-RU" sz="2800" b="1" dirty="0"/>
              <a:t> </a:t>
            </a:r>
            <a:r>
              <a:rPr lang="ru-RU" sz="2800" b="1" dirty="0" err="1"/>
              <a:t>саморегуляції</a:t>
            </a:r>
            <a:r>
              <a:rPr lang="ru-RU" sz="2800" b="1" dirty="0"/>
              <a:t>, </a:t>
            </a:r>
            <a:r>
              <a:rPr lang="ru-RU" sz="2800" b="1" dirty="0" err="1"/>
              <a:t>іноді</a:t>
            </a:r>
            <a:r>
              <a:rPr lang="ru-RU" sz="2800" b="1" dirty="0"/>
              <a:t> </a:t>
            </a:r>
            <a:r>
              <a:rPr lang="ru-RU" sz="2800" b="1" dirty="0" err="1"/>
              <a:t>підвищення</a:t>
            </a:r>
            <a:r>
              <a:rPr lang="ru-RU" sz="2800" b="1" dirty="0"/>
              <a:t> </a:t>
            </a:r>
            <a:r>
              <a:rPr lang="ru-RU" sz="2800" b="1" dirty="0" err="1"/>
              <a:t>тиску</a:t>
            </a:r>
            <a:r>
              <a:rPr lang="ru-RU" sz="2800" b="1" dirty="0"/>
              <a:t>, </a:t>
            </a:r>
            <a:r>
              <a:rPr lang="ru-RU" sz="2800" b="1" dirty="0" err="1"/>
              <a:t>почервоніння</a:t>
            </a:r>
            <a:r>
              <a:rPr lang="ru-RU" sz="2800" b="1" dirty="0"/>
              <a:t>, напади </a:t>
            </a:r>
            <a:r>
              <a:rPr lang="ru-RU" sz="2800" b="1" dirty="0" err="1"/>
              <a:t>задухи</a:t>
            </a:r>
            <a:r>
              <a:rPr lang="ru-RU" sz="2800" b="1" dirty="0"/>
              <a:t>, </a:t>
            </a:r>
            <a:r>
              <a:rPr lang="ru-RU" sz="2800" b="1" dirty="0" err="1"/>
              <a:t>алергічні</a:t>
            </a:r>
            <a:r>
              <a:rPr lang="ru-RU" sz="2800" b="1" dirty="0"/>
              <a:t> </a:t>
            </a:r>
            <a:r>
              <a:rPr lang="ru-RU" sz="2800" b="1" dirty="0" err="1"/>
              <a:t>реакції</a:t>
            </a:r>
            <a:r>
              <a:rPr lang="ru-RU" sz="2800" b="1" dirty="0"/>
              <a:t> </a:t>
            </a:r>
            <a:r>
              <a:rPr lang="ru-RU" sz="2800" b="1" dirty="0" err="1"/>
              <a:t>тощо</a:t>
            </a:r>
            <a:r>
              <a:rPr lang="ru-RU" sz="2800" b="1" dirty="0"/>
              <a:t> 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А </a:t>
            </a:r>
            <a:r>
              <a:rPr lang="ru-RU" sz="2800" b="1" dirty="0"/>
              <a:t>як </a:t>
            </a:r>
            <a:r>
              <a:rPr lang="ru-RU" sz="2800" b="1" dirty="0" err="1"/>
              <a:t>ви</a:t>
            </a:r>
            <a:r>
              <a:rPr lang="ru-RU" sz="2800" b="1" dirty="0"/>
              <a:t> «</a:t>
            </a:r>
            <a:r>
              <a:rPr lang="ru-RU" sz="2800" b="1" dirty="0" err="1"/>
              <a:t>впізнаєте</a:t>
            </a:r>
            <a:r>
              <a:rPr lang="ru-RU" sz="2800" b="1" dirty="0"/>
              <a:t>» </a:t>
            </a:r>
            <a:r>
              <a:rPr lang="ru-RU" sz="2800" b="1" dirty="0" err="1"/>
              <a:t>конфлікт</a:t>
            </a:r>
            <a:r>
              <a:rPr lang="ru-RU" sz="2800" b="1" dirty="0"/>
              <a:t>? </a:t>
            </a:r>
          </a:p>
          <a:p>
            <a:r>
              <a:rPr lang="ru-RU" sz="2400" b="1" dirty="0" smtClean="0"/>
              <a:t>________________________________________________________________________________________________________________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651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Що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ускладнює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вирішення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конфлікту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/>
              <a:t> </a:t>
            </a:r>
            <a:r>
              <a:rPr lang="ru-RU" sz="2400" b="1" dirty="0" err="1"/>
              <a:t>Небажання</a:t>
            </a:r>
            <a:r>
              <a:rPr lang="ru-RU" sz="2400" b="1" dirty="0"/>
              <a:t> </a:t>
            </a:r>
            <a:r>
              <a:rPr lang="ru-RU" sz="2400" b="1" dirty="0" err="1"/>
              <a:t>визнати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конфлікт</a:t>
            </a:r>
            <a:r>
              <a:rPr lang="ru-RU" sz="2400" b="1" dirty="0"/>
              <a:t> </a:t>
            </a:r>
            <a:r>
              <a:rPr lang="ru-RU" sz="2400" b="1" dirty="0" err="1"/>
              <a:t>існує</a:t>
            </a:r>
            <a:r>
              <a:rPr lang="ru-RU" sz="2400" b="1" dirty="0"/>
              <a:t> і </a:t>
            </a:r>
            <a:r>
              <a:rPr lang="ru-RU" sz="2400" b="1" dirty="0" err="1"/>
              <a:t>зайнятись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вирішенням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Невміння</a:t>
            </a:r>
            <a:r>
              <a:rPr lang="ru-RU" sz="2400" b="1" dirty="0"/>
              <a:t> </a:t>
            </a:r>
            <a:r>
              <a:rPr lang="ru-RU" sz="2400" b="1" dirty="0" err="1"/>
              <a:t>визнавати</a:t>
            </a:r>
            <a:r>
              <a:rPr lang="ru-RU" sz="2400" b="1" dirty="0"/>
              <a:t> </a:t>
            </a:r>
            <a:r>
              <a:rPr lang="ru-RU" sz="2400" b="1" dirty="0" err="1"/>
              <a:t>свої</a:t>
            </a:r>
            <a:r>
              <a:rPr lang="ru-RU" sz="2400" b="1" dirty="0"/>
              <a:t> </a:t>
            </a:r>
            <a:r>
              <a:rPr lang="ru-RU" sz="2400" b="1" dirty="0" err="1"/>
              <a:t>почуття</a:t>
            </a:r>
            <a:r>
              <a:rPr lang="ru-RU" sz="2400" b="1" dirty="0"/>
              <a:t> і </a:t>
            </a:r>
            <a:r>
              <a:rPr lang="ru-RU" sz="2400" b="1" dirty="0" err="1"/>
              <a:t>почуття</a:t>
            </a:r>
            <a:r>
              <a:rPr lang="ru-RU" sz="2400" b="1" dirty="0"/>
              <a:t> </a:t>
            </a:r>
            <a:r>
              <a:rPr lang="ru-RU" sz="2400" b="1" dirty="0" err="1"/>
              <a:t>іншої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Невміння</a:t>
            </a:r>
            <a:r>
              <a:rPr lang="ru-RU" sz="2400" b="1" dirty="0"/>
              <a:t> </a:t>
            </a:r>
            <a:r>
              <a:rPr lang="ru-RU" sz="2400" b="1" dirty="0" err="1"/>
              <a:t>будувати</a:t>
            </a:r>
            <a:r>
              <a:rPr lang="ru-RU" sz="2400" b="1" dirty="0"/>
              <a:t> </a:t>
            </a:r>
            <a:r>
              <a:rPr lang="ru-RU" sz="2400" b="1" dirty="0" err="1"/>
              <a:t>комунікацію</a:t>
            </a:r>
            <a:r>
              <a:rPr lang="ru-RU" sz="2400" b="1" dirty="0"/>
              <a:t> в </a:t>
            </a:r>
            <a:r>
              <a:rPr lang="ru-RU" sz="2400" b="1" dirty="0" err="1"/>
              <a:t>конфлікті</a:t>
            </a:r>
            <a:r>
              <a:rPr lang="ru-RU" sz="2400" b="1" dirty="0"/>
              <a:t>, </a:t>
            </a:r>
            <a:r>
              <a:rPr lang="ru-RU" sz="2400" b="1" dirty="0" err="1"/>
              <a:t>наприклад</a:t>
            </a:r>
            <a:r>
              <a:rPr lang="ru-RU" sz="2400" b="1" dirty="0"/>
              <a:t>, </a:t>
            </a:r>
            <a:r>
              <a:rPr lang="ru-RU" sz="2400" b="1" dirty="0" err="1"/>
              <a:t>вислуховувати</a:t>
            </a:r>
            <a:r>
              <a:rPr lang="ru-RU" sz="2400" b="1" dirty="0"/>
              <a:t> </a:t>
            </a:r>
            <a:r>
              <a:rPr lang="ru-RU" sz="2400" b="1" dirty="0" err="1"/>
              <a:t>людину</a:t>
            </a:r>
            <a:r>
              <a:rPr lang="ru-RU" sz="2400" b="1" dirty="0"/>
              <a:t> та </a:t>
            </a:r>
            <a:r>
              <a:rPr lang="ru-RU" sz="2400" b="1" dirty="0" err="1"/>
              <a:t>пояснювати</a:t>
            </a:r>
            <a:r>
              <a:rPr lang="ru-RU" sz="2400" b="1" dirty="0"/>
              <a:t>, як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зрозуміли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Вузькість</a:t>
            </a:r>
            <a:r>
              <a:rPr lang="ru-RU" sz="2400" b="1" dirty="0"/>
              <a:t> </a:t>
            </a:r>
            <a:r>
              <a:rPr lang="ru-RU" sz="2400" b="1" dirty="0" err="1"/>
              <a:t>погляду</a:t>
            </a:r>
            <a:r>
              <a:rPr lang="ru-RU" sz="2400" b="1" dirty="0"/>
              <a:t> на </a:t>
            </a:r>
            <a:r>
              <a:rPr lang="ru-RU" sz="2400" b="1" dirty="0" err="1"/>
              <a:t>можливий</a:t>
            </a:r>
            <a:r>
              <a:rPr lang="ru-RU" sz="2400" b="1" dirty="0"/>
              <a:t> результат </a:t>
            </a:r>
            <a:r>
              <a:rPr lang="ru-RU" sz="2400" b="1" dirty="0" err="1"/>
              <a:t>конфлікту</a:t>
            </a:r>
            <a:r>
              <a:rPr lang="ru-RU" sz="2400" b="1" dirty="0"/>
              <a:t> (</a:t>
            </a:r>
            <a:r>
              <a:rPr lang="ru-RU" sz="2400" b="1" dirty="0" err="1"/>
              <a:t>бачення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одного способу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вирішення</a:t>
            </a:r>
            <a:r>
              <a:rPr lang="ru-RU" sz="2400" b="1" dirty="0"/>
              <a:t>) </a:t>
            </a:r>
            <a:endParaRPr lang="ru-RU" sz="2400" b="1" dirty="0" smtClean="0"/>
          </a:p>
          <a:p>
            <a:endParaRPr lang="uk-UA" sz="2400" b="1" dirty="0"/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err="1"/>
              <a:t>Що</a:t>
            </a:r>
            <a:r>
              <a:rPr lang="ru-RU" sz="2400" b="1" dirty="0"/>
              <a:t> є </a:t>
            </a:r>
            <a:r>
              <a:rPr lang="ru-RU" sz="2400" b="1" dirty="0" err="1"/>
              <a:t>складним</a:t>
            </a:r>
            <a:r>
              <a:rPr lang="ru-RU" sz="2400" b="1" dirty="0"/>
              <a:t> для вас,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вирішити</a:t>
            </a:r>
            <a:r>
              <a:rPr lang="ru-RU" sz="2400" b="1" dirty="0"/>
              <a:t> </a:t>
            </a:r>
            <a:r>
              <a:rPr lang="ru-RU" sz="2400" b="1" dirty="0" err="1"/>
              <a:t>конфлікт</a:t>
            </a:r>
            <a:r>
              <a:rPr lang="ru-RU" sz="2400" b="1" dirty="0"/>
              <a:t>? </a:t>
            </a:r>
          </a:p>
          <a:p>
            <a:r>
              <a:rPr lang="ru-RU" sz="2400" b="1" dirty="0" smtClean="0"/>
              <a:t>____________________________________________________________________________________________________________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784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231" y="260648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Негативні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наслідки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конфліктів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/>
              <a:t> Люди </a:t>
            </a:r>
            <a:r>
              <a:rPr lang="ru-RU" sz="2400" b="1" dirty="0" err="1"/>
              <a:t>руйнують</a:t>
            </a:r>
            <a:r>
              <a:rPr lang="ru-RU" sz="2400" b="1" dirty="0"/>
              <a:t> себе, </a:t>
            </a:r>
            <a:r>
              <a:rPr lang="ru-RU" sz="2400" b="1" dirty="0" err="1"/>
              <a:t>іншого</a:t>
            </a:r>
            <a:r>
              <a:rPr lang="ru-RU" sz="2400" b="1" dirty="0"/>
              <a:t> і </a:t>
            </a:r>
            <a:r>
              <a:rPr lang="ru-RU" sz="2400" b="1" dirty="0" err="1"/>
              <a:t>відносини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Стійкий</a:t>
            </a:r>
            <a:r>
              <a:rPr lang="ru-RU" sz="2400" b="1" dirty="0"/>
              <a:t> </a:t>
            </a:r>
            <a:r>
              <a:rPr lang="ru-RU" sz="2400" b="1" dirty="0" err="1"/>
              <a:t>негативний</a:t>
            </a:r>
            <a:r>
              <a:rPr lang="ru-RU" sz="2400" b="1" dirty="0"/>
              <a:t> </a:t>
            </a:r>
            <a:r>
              <a:rPr lang="ru-RU" sz="2400" b="1" dirty="0" err="1"/>
              <a:t>імідж</a:t>
            </a:r>
            <a:r>
              <a:rPr lang="ru-RU" sz="2400" b="1" dirty="0"/>
              <a:t> (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)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Накопичення</a:t>
            </a:r>
            <a:r>
              <a:rPr lang="ru-RU" sz="2400" b="1" dirty="0"/>
              <a:t> </a:t>
            </a:r>
            <a:r>
              <a:rPr lang="ru-RU" sz="2400" b="1" dirty="0" err="1"/>
              <a:t>негативних</a:t>
            </a:r>
            <a:r>
              <a:rPr lang="ru-RU" sz="2400" b="1" dirty="0"/>
              <a:t> </a:t>
            </a:r>
            <a:r>
              <a:rPr lang="ru-RU" sz="2400" b="1" dirty="0" err="1"/>
              <a:t>емоцій</a:t>
            </a:r>
            <a:r>
              <a:rPr lang="ru-RU" sz="2400" b="1" dirty="0"/>
              <a:t> і </a:t>
            </a:r>
            <a:r>
              <a:rPr lang="ru-RU" sz="2400" b="1" dirty="0" err="1"/>
              <a:t>стресу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Скорочення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повне</a:t>
            </a:r>
            <a:r>
              <a:rPr lang="ru-RU" sz="2400" b="1" dirty="0"/>
              <a:t> </a:t>
            </a:r>
            <a:r>
              <a:rPr lang="ru-RU" sz="2400" b="1" dirty="0" err="1"/>
              <a:t>припинення</a:t>
            </a:r>
            <a:r>
              <a:rPr lang="ru-RU" sz="2400" b="1" dirty="0"/>
              <a:t> </a:t>
            </a:r>
            <a:r>
              <a:rPr lang="ru-RU" sz="2400" b="1" dirty="0" err="1"/>
              <a:t>взаємодії</a:t>
            </a:r>
            <a:r>
              <a:rPr lang="ru-RU" sz="2400" b="1" dirty="0"/>
              <a:t> з </a:t>
            </a:r>
            <a:r>
              <a:rPr lang="ru-RU" sz="2400" b="1" dirty="0" err="1"/>
              <a:t>протилежною</a:t>
            </a:r>
            <a:r>
              <a:rPr lang="ru-RU" sz="2400" b="1" dirty="0"/>
              <a:t> стороною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Переконання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«</a:t>
            </a:r>
            <a:r>
              <a:rPr lang="ru-RU" sz="2400" b="1" dirty="0" err="1"/>
              <a:t>перемога</a:t>
            </a:r>
            <a:r>
              <a:rPr lang="ru-RU" sz="2400" b="1" dirty="0"/>
              <a:t>» в </a:t>
            </a:r>
            <a:r>
              <a:rPr lang="ru-RU" sz="2400" b="1" dirty="0" err="1"/>
              <a:t>конфлікті</a:t>
            </a:r>
            <a:r>
              <a:rPr lang="ru-RU" sz="2400" b="1" dirty="0"/>
              <a:t> </a:t>
            </a:r>
            <a:r>
              <a:rPr lang="ru-RU" sz="2400" b="1" dirty="0" err="1"/>
              <a:t>важливіше</a:t>
            </a:r>
            <a:r>
              <a:rPr lang="ru-RU" sz="2400" b="1" dirty="0"/>
              <a:t>, </a:t>
            </a:r>
            <a:r>
              <a:rPr lang="ru-RU" sz="2400" b="1" dirty="0" err="1"/>
              <a:t>ніж</a:t>
            </a:r>
            <a:r>
              <a:rPr lang="ru-RU" sz="2400" b="1" dirty="0"/>
              <a:t> </a:t>
            </a:r>
            <a:r>
              <a:rPr lang="ru-RU" sz="2400" b="1" dirty="0" err="1"/>
              <a:t>вирішення</a:t>
            </a:r>
            <a:r>
              <a:rPr lang="ru-RU" sz="2400" b="1" dirty="0"/>
              <a:t> </a:t>
            </a:r>
            <a:r>
              <a:rPr lang="ru-RU" sz="2400" b="1" dirty="0" err="1"/>
              <a:t>реальної</a:t>
            </a:r>
            <a:r>
              <a:rPr lang="ru-RU" sz="2400" b="1" dirty="0"/>
              <a:t> </a:t>
            </a:r>
            <a:r>
              <a:rPr lang="ru-RU" sz="2400" b="1" dirty="0" err="1"/>
              <a:t>проблеми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</a:t>
            </a:r>
            <a:r>
              <a:rPr lang="ru-RU" sz="2400" b="1" dirty="0" err="1"/>
              <a:t>Почуття</a:t>
            </a:r>
            <a:r>
              <a:rPr lang="ru-RU" sz="2400" b="1" dirty="0"/>
              <a:t> </a:t>
            </a:r>
            <a:r>
              <a:rPr lang="ru-RU" sz="2400" b="1" dirty="0" err="1"/>
              <a:t>образи</a:t>
            </a:r>
            <a:r>
              <a:rPr lang="ru-RU" sz="2400" b="1" dirty="0"/>
              <a:t>, </a:t>
            </a:r>
            <a:r>
              <a:rPr lang="ru-RU" sz="2400" b="1" dirty="0" err="1"/>
              <a:t>незадоволеність</a:t>
            </a:r>
            <a:r>
              <a:rPr lang="ru-RU" sz="2400" b="1" dirty="0"/>
              <a:t>, </a:t>
            </a:r>
            <a:r>
              <a:rPr lang="ru-RU" sz="2400" b="1" dirty="0" err="1"/>
              <a:t>поганий</a:t>
            </a:r>
            <a:r>
              <a:rPr lang="ru-RU" sz="2400" b="1" dirty="0"/>
              <a:t> </a:t>
            </a:r>
            <a:r>
              <a:rPr lang="ru-RU" sz="2400" b="1" dirty="0" err="1"/>
              <a:t>настрій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 Люди </a:t>
            </a:r>
            <a:r>
              <a:rPr lang="ru-RU" sz="2400" b="1" dirty="0" err="1"/>
              <a:t>стають</a:t>
            </a:r>
            <a:r>
              <a:rPr lang="ru-RU" sz="2400" b="1" dirty="0"/>
              <a:t> </a:t>
            </a:r>
            <a:r>
              <a:rPr lang="ru-RU" sz="2400" b="1" dirty="0" err="1"/>
              <a:t>злими</a:t>
            </a:r>
            <a:r>
              <a:rPr lang="ru-RU" sz="2400" b="1" dirty="0"/>
              <a:t> і </a:t>
            </a:r>
            <a:r>
              <a:rPr lang="ru-RU" sz="2400" b="1" dirty="0" err="1"/>
              <a:t>некрасивими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негативний</a:t>
            </a:r>
            <a:r>
              <a:rPr lang="ru-RU" sz="2400" b="1" dirty="0"/>
              <a:t> </a:t>
            </a:r>
            <a:r>
              <a:rPr lang="ru-RU" sz="2400" b="1" dirty="0" err="1" smtClean="0"/>
              <a:t>досвід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перебування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/>
              <a:t>конфлікті</a:t>
            </a:r>
            <a:r>
              <a:rPr lang="ru-RU" sz="2400" b="1" dirty="0"/>
              <a:t> </a:t>
            </a:r>
            <a:r>
              <a:rPr lang="ru-RU" sz="2400" b="1" dirty="0" err="1"/>
              <a:t>маєте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? </a:t>
            </a:r>
          </a:p>
          <a:p>
            <a:r>
              <a:rPr lang="ru-RU" sz="2400" b="1" dirty="0" smtClean="0"/>
              <a:t>____________________________________________________________________________________________________________________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074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1247</Words>
  <Application>Microsoft Office PowerPoint</Application>
  <PresentationFormat>Экран (4:3)</PresentationFormat>
  <Paragraphs>161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Основні принципи медіації: </vt:lpstr>
      <vt:lpstr>Слайд 17</vt:lpstr>
      <vt:lpstr>Слайд 18</vt:lpstr>
      <vt:lpstr>Слайд 19</vt:lpstr>
      <vt:lpstr>Слайд 20</vt:lpstr>
      <vt:lpstr>Слайд 21</vt:lpstr>
      <vt:lpstr>Медіатор – це дуже поважна людина в школі, яка завжди:</vt:lpstr>
      <vt:lpstr>Слайд 23</vt:lpstr>
      <vt:lpstr>Слайд 24</vt:lpstr>
      <vt:lpstr>Слайд 25</vt:lpstr>
      <vt:lpstr>Слайд 26</vt:lpstr>
      <vt:lpstr>Слайд 27</vt:lpstr>
      <vt:lpstr>  Трапляються ІНОДІ у нашому житті НЕПОРОЗУМІННЯ, СУПЕРЕЧКИ та навіть КОНФЛІКТИ.     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wewrw</dc:creator>
  <cp:lastModifiedBy>Leonidovna</cp:lastModifiedBy>
  <cp:revision>13</cp:revision>
  <dcterms:created xsi:type="dcterms:W3CDTF">2020-11-10T07:22:03Z</dcterms:created>
  <dcterms:modified xsi:type="dcterms:W3CDTF">2020-11-12T06:53:41Z</dcterms:modified>
</cp:coreProperties>
</file>